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sldIdLst>
    <p:sldId id="263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images.google.co.uk/imgres?imgurl=http://www.abcteach.com/free/s/scissors1brgb.jpg&amp;imgrefurl=http://www.abcteach.com/directory/clip_art/schooleducation/supplies/&amp;h=1200&amp;w=1200&amp;sz=96&amp;hl=en&amp;start=2&amp;tbnid=uLXG5ZyZPn_dtM:&amp;tbnh=150&amp;tbnw=150&amp;prev=/images?q=scissors&amp;gbv=2&amp;svnum=10&amp;hl=en" TargetMode="External"/><Relationship Id="rId12" Type="http://schemas.openxmlformats.org/officeDocument/2006/relationships/image" Target="../media/image12.jpeg"/><Relationship Id="rId13" Type="http://schemas.openxmlformats.org/officeDocument/2006/relationships/hyperlink" Target="http://images.google.co.uk/imgres?imgurl=http://www.oup.com/images/covers/0198609760.jpg&amp;imgrefurl=http://www.oup.com/us/catalog/general/subject/Reference/BilingualDictionaries/German/?view=usa&amp;sf=featured&amp;h=96&amp;w=63&amp;sz=4&amp;hl=en&amp;start=35&amp;tbnid=5C4huMWQalxrWM:&amp;tbnh=81&amp;tbnw=53&amp;prev=/images?q=german+dictionary+cartoon&amp;start=20&amp;gbv=2&amp;ndsp=20&amp;svnum=10&amp;hl=en&amp;sa=N" TargetMode="External"/><Relationship Id="rId14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bluecatjam.co.uk/bluecat_designs/The_Blue_Cat1.jpg&amp;imgrefurl=http://www.bluecatjam.co.uk/bluecat_designs/bluecat.htm&amp;h=300&amp;w=300&amp;sz=43&amp;hl=en&amp;start=2&amp;um=1&amp;tbnid=Y0FnV0OMIxllgM:&amp;tbnh=116&amp;tbnw=116&amp;prev=/images?q=blue+cat&amp;svnum=10&amp;um=1&amp;hl=en" TargetMode="External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poseydesign.com/images/green/green_frog%20L%20uid%201329579.jpg&amp;imgrefurl=http://www.mp3.com/users/umutruffle/history.php?action=blog&amp;h=222&amp;w=275&amp;sz=13&amp;hl=en&amp;start=5&amp;um=1&amp;tbnid=XPJ5PJQ1R2T3nM:&amp;tbnh=92&amp;tbnw=114&amp;prev=/images?q=green+frog&amp;svnum=10&amp;um=1&amp;hl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hyperlink" Target="http://images.google.com/imgres?imgurl=http://provostguard.yellowdoggraphics.net/images/Yellow%20Dog%20no%20background.psd.gif&amp;imgrefurl=http://provostguard.yellowdoggraphics.net/&amp;h=948&amp;w=1080&amp;sz=162&amp;hl=en&amp;start=2&amp;um=1&amp;tbnid=Y7GgZ__W9rDLsM:&amp;tbnh=132&amp;tbnw=150&amp;prev=/images?q=yellow+dog&amp;svnum=10&amp;um=1&amp;hl=en" TargetMode="External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1.istockphoto.com/file_thumbview_approve/1754981/2/istockphoto_1754981_red_snake.jpg&amp;imgrefurl=http://www.istockphoto.com/file_closeup/?id=1754981&amp;refnum=745059&amp;h=269&amp;w=380&amp;sz=32&amp;hl=en&amp;start=4&amp;um=1&amp;tbnid=IVXG-HK03J9IlM:&amp;tbnh=87&amp;tbnw=123&amp;prev=/images?q=red+snake&amp;svnum=10&amp;um=1&amp;hl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hyperlink" Target="http://images.google.com/imgres?imgurl=http://www.perlgurl.org/archives/images/blackbeard_Uy1Q.jpg&amp;imgrefurl=http://www.perlgurl.org/archives/2005/08/&amp;h=800&amp;w=716&amp;sz=63&amp;hl=en&amp;start=22&amp;um=1&amp;tbnid=WyOWXt7Ii8eZcM:&amp;tbnh=143&amp;tbnw=128&amp;prev=/images?q=black+beard&amp;start=20&amp;ndsp=20&amp;svnum=10&amp;um=1&amp;hl=en&amp;sa=N" TargetMode="External"/><Relationship Id="rId5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mind.wjh.harvard.edu/white-bear.jpg&amp;imgrefurl=http://mind.wjh.harvard.edu/MCLab.htm&amp;h=150&amp;w=200&amp;sz=6&amp;hl=en&amp;start=17&amp;um=1&amp;tbnid=Y3b06_cFS9IqSM:&amp;tbnh=78&amp;tbnw=104&amp;prev=/images?q=white+bear&amp;svnum=10&amp;um=1&amp;hl=en" TargetMode="Externa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jpeg"/><Relationship Id="rId20" Type="http://schemas.openxmlformats.org/officeDocument/2006/relationships/hyperlink" Target="http://images.google.com/imgres?imgurl=http://www.imajlar.com/free_clipart/book_clipart/book_clipart_3.gif&amp;imgrefurl=http://www.free-clipart-pictures.net/book_clipart.html&amp;h=200&amp;w=200&amp;sz=6&amp;hl=en&amp;start=4&amp;um=1&amp;tbnid=RmBfbJcMSM3HzM:&amp;tbnh=104&amp;tbnw=104&amp;prev=/images?q=green+book&amp;svnum=10&amp;um=1&amp;hl=en" TargetMode="External"/><Relationship Id="rId21" Type="http://schemas.openxmlformats.org/officeDocument/2006/relationships/image" Target="../media/image23.jpeg"/><Relationship Id="rId10" Type="http://schemas.openxmlformats.org/officeDocument/2006/relationships/hyperlink" Target="http://images.google.com/imgres?imgurl=http://mind.wjh.harvard.edu/white-bear.jpg&amp;imgrefurl=http://mind.wjh.harvard.edu/MCLab.htm&amp;h=150&amp;w=200&amp;sz=6&amp;hl=en&amp;start=17&amp;um=1&amp;tbnid=Y3b06_cFS9IqSM:&amp;tbnh=78&amp;tbnw=104&amp;prev=/images?q=white+bear&amp;svnum=10&amp;um=1&amp;hl=en" TargetMode="External"/><Relationship Id="rId11" Type="http://schemas.openxmlformats.org/officeDocument/2006/relationships/image" Target="../media/image18.jpeg"/><Relationship Id="rId12" Type="http://schemas.openxmlformats.org/officeDocument/2006/relationships/hyperlink" Target="http://images.google.com/imgres?imgurl=http://www.bluecatjam.co.uk/bluecat_designs/The_Blue_Cat1.jpg&amp;imgrefurl=http://www.bluecatjam.co.uk/bluecat_designs/bluecat.htm&amp;h=300&amp;w=300&amp;sz=43&amp;hl=en&amp;start=2&amp;um=1&amp;tbnid=Y0FnV0OMIxllgM:&amp;tbnh=116&amp;tbnw=116&amp;prev=/images?q=blue+cat&amp;svnum=10&amp;um=1&amp;hl=en" TargetMode="External"/><Relationship Id="rId13" Type="http://schemas.openxmlformats.org/officeDocument/2006/relationships/image" Target="../media/image15.jpeg"/><Relationship Id="rId14" Type="http://schemas.openxmlformats.org/officeDocument/2006/relationships/hyperlink" Target="http://images.google.com/imgres?imgurl=http://www1.istockphoto.com/file_thumbview_approve/1209875/2/istockphoto_1209875_blue_calculator.jpg&amp;imgrefurl=http://www.istockphoto.com/file_closeup/?id=1209875&amp;refnum=297923&amp;h=286&amp;w=380&amp;sz=25&amp;hl=en&amp;start=1&amp;um=1&amp;tbnid=PsiY09fdSWg5vM:&amp;tbnh=93&amp;tbnw=123&amp;prev=/images?q=blue+calculator&amp;svnum=10&amp;um=1&amp;hl=en" TargetMode="External"/><Relationship Id="rId15" Type="http://schemas.openxmlformats.org/officeDocument/2006/relationships/image" Target="../media/image20.jpeg"/><Relationship Id="rId16" Type="http://schemas.openxmlformats.org/officeDocument/2006/relationships/hyperlink" Target="http://images.google.com/imgres?imgurl=http://www.remarkable.co.uk/pencilshop/assets/pix/30cm_Red.jpg&amp;imgrefurl=http://www.remarkable.co.uk/pencilshop/shop.asp?c=Desk%20Accessories&amp;h=270&amp;w=432&amp;sz=13&amp;hl=en&amp;start=4&amp;um=1&amp;tbnid=DXOhJbpKQU5WUM:&amp;tbnh=79&amp;tbnw=126&amp;prev=/images?q=red+ruler&amp;svnum=10&amp;um=1&amp;hl=en" TargetMode="External"/><Relationship Id="rId17" Type="http://schemas.openxmlformats.org/officeDocument/2006/relationships/image" Target="../media/image21.jpeg"/><Relationship Id="rId18" Type="http://schemas.openxmlformats.org/officeDocument/2006/relationships/hyperlink" Target="http://images.google.com/imgres?imgurl=http://www.newsdesigner.com/blog/images/may06/pencil.jpg&amp;imgrefurl=http://www.newsdesigner.com/archives/002545.php&amp;h=169&amp;w=123&amp;sz=7&amp;hl=en&amp;start=5&amp;um=1&amp;tbnid=wL2RfNL9uuM43M:&amp;tbnh=99&amp;tbnw=72&amp;prev=/images?q=black+pencil&amp;svnum=10&amp;um=1&amp;hl=en" TargetMode="External"/><Relationship Id="rId19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perlgurl.org/archives/images/blackbeard_Uy1Q.jpg&amp;imgrefurl=http://www.perlgurl.org/archives/2005/08/&amp;h=800&amp;w=716&amp;sz=63&amp;hl=en&amp;start=22&amp;um=1&amp;tbnid=WyOWXt7Ii8eZcM:&amp;tbnh=143&amp;tbnw=128&amp;prev=/images?q=black+beard&amp;start=20&amp;ndsp=20&amp;svnum=10&amp;um=1&amp;hl=en&amp;sa=N" TargetMode="External"/><Relationship Id="rId3" Type="http://schemas.openxmlformats.org/officeDocument/2006/relationships/image" Target="../media/image19.jpeg"/><Relationship Id="rId4" Type="http://schemas.openxmlformats.org/officeDocument/2006/relationships/hyperlink" Target="http://images.google.com/imgres?imgurl=http://www1.istockphoto.com/file_thumbview_approve/1754981/2/istockphoto_1754981_red_snake.jpg&amp;imgrefurl=http://www.istockphoto.com/file_closeup/?id=1754981&amp;refnum=745059&amp;h=269&amp;w=380&amp;sz=32&amp;hl=en&amp;start=4&amp;um=1&amp;tbnid=IVXG-HK03J9IlM:&amp;tbnh=87&amp;tbnw=123&amp;prev=/images?q=red+snake&amp;svnum=10&amp;um=1&amp;hl=en" TargetMode="External"/><Relationship Id="rId5" Type="http://schemas.openxmlformats.org/officeDocument/2006/relationships/image" Target="../media/image16.jpeg"/><Relationship Id="rId6" Type="http://schemas.openxmlformats.org/officeDocument/2006/relationships/hyperlink" Target="http://images.google.com/imgres?imgurl=http://www.poseydesign.com/images/green/green_frog%20L%20uid%201329579.jpg&amp;imgrefurl=http://www.mp3.com/users/umutruffle/history.php?action=blog&amp;h=222&amp;w=275&amp;sz=13&amp;hl=en&amp;start=5&amp;um=1&amp;tbnid=XPJ5PJQ1R2T3nM:&amp;tbnh=92&amp;tbnw=114&amp;prev=/images?q=green+frog&amp;svnum=10&amp;um=1&amp;hl=en" TargetMode="External"/><Relationship Id="rId7" Type="http://schemas.openxmlformats.org/officeDocument/2006/relationships/image" Target="../media/image14.jpeg"/><Relationship Id="rId8" Type="http://schemas.openxmlformats.org/officeDocument/2006/relationships/hyperlink" Target="http://images.google.com/imgres?imgurl=http://provostguard.yellowdoggraphics.net/images/Yellow%20Dog%20no%20background.psd.gif&amp;imgrefurl=http://provostguard.yellowdoggraphics.net/&amp;h=948&amp;w=1080&amp;sz=162&amp;hl=en&amp;start=2&amp;um=1&amp;tbnid=Y7GgZ__W9rDLsM:&amp;tbnh=132&amp;tbnw=150&amp;prev=/images?q=yellow+dog&amp;svnum=10&amp;um=1&amp;hl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920880" cy="5306144"/>
          </a:xfrm>
        </p:spPr>
        <p:txBody>
          <a:bodyPr/>
          <a:lstStyle/>
          <a:p>
            <a:r>
              <a:rPr lang="en-GB" dirty="0"/>
              <a:t> </a:t>
            </a: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Author</a:t>
            </a:r>
            <a:r>
              <a:rPr lang="en-GB" sz="1400" dirty="0">
                <a:solidFill>
                  <a:schemeClr val="tx1"/>
                </a:solidFill>
              </a:rPr>
              <a:t>: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/>
              <a:t>Dan Wilton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School/ Institution: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Caistor</a:t>
            </a:r>
            <a:r>
              <a:rPr lang="en-GB" sz="1400" dirty="0" smtClean="0">
                <a:solidFill>
                  <a:schemeClr val="tx1"/>
                </a:solidFill>
              </a:rPr>
              <a:t> Grammar School	</a:t>
            </a:r>
            <a:r>
              <a:rPr lang="en-GB" sz="1400" dirty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Key Stage: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/>
              <a:t>3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Topic:</a:t>
            </a:r>
            <a:r>
              <a:rPr lang="en-GB" sz="1400" dirty="0" smtClean="0">
                <a:solidFill>
                  <a:schemeClr val="tx1"/>
                </a:solidFill>
              </a:rPr>
              <a:t> Revision colours and classroom objects</a:t>
            </a:r>
          </a:p>
          <a:p>
            <a:endParaRPr lang="en-GB" dirty="0"/>
          </a:p>
        </p:txBody>
      </p:sp>
      <p:pic>
        <p:nvPicPr>
          <p:cNvPr id="5" name="Picture 4" descr="Macintosh HD:Users:silkementchen:Desktop:COGS new 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5266055" cy="226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14375"/>
            <a:ext cx="14874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j0354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071546"/>
            <a:ext cx="100012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j01401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75" y="4603750"/>
            <a:ext cx="500063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j02340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1000125"/>
            <a:ext cx="12525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i1wdzcix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08838" y="3214688"/>
            <a:ext cx="1220787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j0290903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5" y="4429125"/>
            <a:ext cx="8921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S00764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813" y="2714625"/>
            <a:ext cx="8572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j007907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88" y="2714625"/>
            <a:ext cx="11430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28860" y="1928802"/>
            <a:ext cx="1000125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857488" y="357166"/>
            <a:ext cx="2056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Was </a:t>
            </a:r>
            <a:r>
              <a:rPr lang="en-GB" sz="2800" dirty="0" err="1" smtClean="0"/>
              <a:t>ist</a:t>
            </a:r>
            <a:r>
              <a:rPr lang="en-GB" sz="2800" dirty="0" smtClean="0"/>
              <a:t> das? </a:t>
            </a:r>
            <a:endParaRPr lang="en-GB" sz="2800" dirty="0"/>
          </a:p>
        </p:txBody>
      </p:sp>
      <p:pic>
        <p:nvPicPr>
          <p:cNvPr id="1026" name="Picture 2" descr="http://tbn0.google.com/images?q=tbn:uLXG5ZyZPn_dtM:http://www.abcteach.com/free/s/scissors1brg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19600" y="4495800"/>
            <a:ext cx="1428750" cy="1428750"/>
          </a:xfrm>
          <a:prstGeom prst="rect">
            <a:avLst/>
          </a:prstGeom>
          <a:noFill/>
        </p:spPr>
      </p:pic>
      <p:pic>
        <p:nvPicPr>
          <p:cNvPr id="1028" name="Picture 4" descr="http://tbn0.google.com/images?q=tbn:5C4huMWQalxrWM:http://www.oup.com/images/covers/0198609760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9000" y="4876800"/>
            <a:ext cx="848006" cy="12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bn0.google.com/images?q=tbn:XPJ5PJQ1R2T3nM:http://www.poseydesign.com/images/green/green_frog%2520L%2520uid%2520132957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88" y="1524000"/>
            <a:ext cx="2185833" cy="1764000"/>
          </a:xfrm>
          <a:prstGeom prst="rect">
            <a:avLst/>
          </a:prstGeom>
          <a:noFill/>
        </p:spPr>
      </p:pic>
      <p:pic>
        <p:nvPicPr>
          <p:cNvPr id="1028" name="Picture 4" descr="http://tbn0.google.com/images?q=tbn:Y0FnV0OMIxllgM:http://www.bluecatjam.co.uk/bluecat_designs/The_Blue_Cat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343399"/>
            <a:ext cx="1907999" cy="190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2286000"/>
            <a:ext cx="326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/>
              <a:t>Der</a:t>
            </a:r>
            <a:r>
              <a:rPr lang="en-GB" sz="3600" dirty="0" smtClean="0"/>
              <a:t> </a:t>
            </a:r>
            <a:r>
              <a:rPr lang="en-GB" sz="3600" dirty="0" err="1" smtClean="0"/>
              <a:t>Frosch</a:t>
            </a:r>
            <a:r>
              <a:rPr lang="en-GB" sz="3600" dirty="0" smtClean="0"/>
              <a:t> </a:t>
            </a:r>
            <a:r>
              <a:rPr lang="en-GB" sz="3600" dirty="0" err="1" smtClean="0"/>
              <a:t>ist</a:t>
            </a:r>
            <a:r>
              <a:rPr lang="en-GB" sz="3600" dirty="0" smtClean="0"/>
              <a:t>…. 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2209800"/>
            <a:ext cx="1356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err="1" smtClean="0">
                <a:solidFill>
                  <a:srgbClr val="00B050"/>
                </a:solidFill>
              </a:rPr>
              <a:t>grün</a:t>
            </a:r>
            <a:endParaRPr lang="en-GB" sz="4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029200"/>
            <a:ext cx="34804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Die </a:t>
            </a:r>
            <a:r>
              <a:rPr lang="en-GB" sz="4400" dirty="0" err="1" smtClean="0"/>
              <a:t>Katze</a:t>
            </a:r>
            <a:r>
              <a:rPr lang="en-GB" sz="4400" dirty="0" smtClean="0"/>
              <a:t> </a:t>
            </a:r>
            <a:r>
              <a:rPr lang="en-GB" sz="4400" dirty="0" err="1" smtClean="0"/>
              <a:t>ist</a:t>
            </a:r>
            <a:r>
              <a:rPr lang="en-GB" sz="4400" dirty="0" smtClean="0"/>
              <a:t>… </a:t>
            </a:r>
            <a:endParaRPr lang="en-GB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4953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err="1" smtClean="0">
                <a:solidFill>
                  <a:srgbClr val="0070C0"/>
                </a:solidFill>
              </a:rPr>
              <a:t>blau</a:t>
            </a:r>
            <a:endParaRPr lang="en-GB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bn0.google.com/images?q=tbn:IVXG-HK03J9IlM:http://www1.istockphoto.com/file_thumbview_approve/1754981/2/istockphoto_1754981_red_snak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87" y="990600"/>
            <a:ext cx="2493941" cy="1764000"/>
          </a:xfrm>
          <a:prstGeom prst="rect">
            <a:avLst/>
          </a:prstGeom>
          <a:noFill/>
        </p:spPr>
      </p:pic>
      <p:pic>
        <p:nvPicPr>
          <p:cNvPr id="16388" name="Picture 4" descr="http://tbn0.google.com/images?q=tbn:Y7GgZ__W9rDLsM:http://provostguard.yellowdoggraphics.net/images/Yellow%2520Dog%2520no%2520background.psd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391" y="4267199"/>
            <a:ext cx="2127270" cy="18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1905000"/>
            <a:ext cx="3916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Die </a:t>
            </a:r>
            <a:r>
              <a:rPr lang="en-GB" sz="4000" dirty="0" err="1" smtClean="0"/>
              <a:t>Schlange</a:t>
            </a:r>
            <a:r>
              <a:rPr lang="en-GB" sz="4000" dirty="0" smtClean="0"/>
              <a:t> </a:t>
            </a:r>
            <a:r>
              <a:rPr lang="en-GB" sz="4000" dirty="0" err="1" smtClean="0"/>
              <a:t>ist</a:t>
            </a:r>
            <a:r>
              <a:rPr lang="en-GB" sz="4000" dirty="0" smtClean="0"/>
              <a:t>….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029200"/>
            <a:ext cx="3505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 smtClean="0"/>
              <a:t>Der</a:t>
            </a:r>
            <a:r>
              <a:rPr lang="en-GB" sz="4000" dirty="0" smtClean="0"/>
              <a:t> </a:t>
            </a:r>
            <a:r>
              <a:rPr lang="en-GB" sz="4000" dirty="0" err="1" smtClean="0"/>
              <a:t>Hund</a:t>
            </a:r>
            <a:r>
              <a:rPr lang="en-GB" sz="4000" dirty="0" smtClean="0"/>
              <a:t> </a:t>
            </a:r>
            <a:r>
              <a:rPr lang="en-GB" sz="4000" dirty="0" err="1" smtClean="0"/>
              <a:t>ist</a:t>
            </a:r>
            <a:r>
              <a:rPr lang="en-GB" sz="4000" dirty="0" smtClean="0"/>
              <a:t>….. 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5029200"/>
            <a:ext cx="1365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err="1" smtClean="0">
                <a:solidFill>
                  <a:srgbClr val="FFC000"/>
                </a:solidFill>
              </a:rPr>
              <a:t>gelb</a:t>
            </a:r>
            <a:r>
              <a:rPr lang="en-GB" dirty="0" smtClean="0">
                <a:solidFill>
                  <a:srgbClr val="FFC000"/>
                </a:solidFill>
              </a:rPr>
              <a:t> 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828800"/>
            <a:ext cx="11925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rot 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bn0.google.com/images?q=tbn:Y3b06_cFS9IqSM:http://mind.wjh.harvard.edu/white-bea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219199"/>
            <a:ext cx="2399999" cy="1800000"/>
          </a:xfrm>
          <a:prstGeom prst="rect">
            <a:avLst/>
          </a:prstGeom>
          <a:noFill/>
        </p:spPr>
      </p:pic>
      <p:pic>
        <p:nvPicPr>
          <p:cNvPr id="17412" name="Picture 4" descr="http://tbn0.google.com/images?q=tbn:WyOWXt7Ii8eZcM:http://www.perlgurl.org/archives/images/blackbeard_Uy1Q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810000"/>
            <a:ext cx="1933431" cy="216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76600" y="4724400"/>
            <a:ext cx="2557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Der</a:t>
            </a:r>
            <a:r>
              <a:rPr lang="en-GB" sz="3200" dirty="0" smtClean="0"/>
              <a:t> Bart </a:t>
            </a:r>
            <a:r>
              <a:rPr lang="en-GB" sz="3200" dirty="0" err="1" smtClean="0"/>
              <a:t>ist</a:t>
            </a:r>
            <a:r>
              <a:rPr lang="en-GB" sz="3200" dirty="0" smtClean="0"/>
              <a:t>…  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648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 smtClean="0"/>
              <a:t>schwarz</a:t>
            </a:r>
            <a:endParaRPr lang="en-GB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1828800"/>
            <a:ext cx="3176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 smtClean="0"/>
              <a:t>Der</a:t>
            </a:r>
            <a:r>
              <a:rPr lang="en-GB" sz="4000" dirty="0" smtClean="0"/>
              <a:t> </a:t>
            </a:r>
            <a:r>
              <a:rPr lang="en-GB" sz="4000" dirty="0" err="1" smtClean="0"/>
              <a:t>Bär</a:t>
            </a:r>
            <a:r>
              <a:rPr lang="en-GB" sz="4000" dirty="0" smtClean="0"/>
              <a:t> </a:t>
            </a:r>
            <a:r>
              <a:rPr lang="en-GB" sz="4000" dirty="0" err="1" smtClean="0"/>
              <a:t>ist</a:t>
            </a:r>
            <a:r>
              <a:rPr lang="en-GB" sz="4000" dirty="0" smtClean="0"/>
              <a:t>…… 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752600"/>
            <a:ext cx="1586191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800" b="1" dirty="0" err="1" smtClean="0">
                <a:solidFill>
                  <a:schemeClr val="bg1"/>
                </a:solidFill>
              </a:rPr>
              <a:t>weiß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2350" y="1332181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4000" dirty="0" smtClean="0">
                <a:solidFill>
                  <a:prstClr val="black"/>
                </a:solidFill>
              </a:rPr>
              <a:t>… 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bn0.google.com/images?q=tbn:WyOWXt7Ii8eZcM:http://www.perlgurl.org/archives/images/blackbeard_Uy1Q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1933431" cy="2160000"/>
          </a:xfrm>
          <a:prstGeom prst="rect">
            <a:avLst/>
          </a:prstGeom>
          <a:noFill/>
        </p:spPr>
      </p:pic>
      <p:pic>
        <p:nvPicPr>
          <p:cNvPr id="3" name="Picture 2" descr="http://tbn0.google.com/images?q=tbn:IVXG-HK03J9IlM:http://www1.istockphoto.com/file_thumbview_approve/1754981/2/istockphoto_1754981_red_snak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587" y="990600"/>
            <a:ext cx="2493941" cy="1764000"/>
          </a:xfrm>
          <a:prstGeom prst="rect">
            <a:avLst/>
          </a:prstGeom>
          <a:noFill/>
        </p:spPr>
      </p:pic>
      <p:pic>
        <p:nvPicPr>
          <p:cNvPr id="4" name="Picture 2" descr="http://tbn0.google.com/images?q=tbn:XPJ5PJQ1R2T3nM:http://www.poseydesign.com/images/green/green_frog%2520L%2520uid%25201329579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609600"/>
            <a:ext cx="2185833" cy="1764000"/>
          </a:xfrm>
          <a:prstGeom prst="rect">
            <a:avLst/>
          </a:prstGeom>
          <a:noFill/>
        </p:spPr>
      </p:pic>
      <p:pic>
        <p:nvPicPr>
          <p:cNvPr id="5" name="Picture 4" descr="http://tbn0.google.com/images?q=tbn:Y7GgZ__W9rDLsM:http://provostguard.yellowdoggraphics.net/images/Yellow%2520Dog%2520no%2520background.psd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67000" y="2438400"/>
            <a:ext cx="2127270" cy="1872000"/>
          </a:xfrm>
          <a:prstGeom prst="rect">
            <a:avLst/>
          </a:prstGeom>
          <a:noFill/>
        </p:spPr>
      </p:pic>
      <p:pic>
        <p:nvPicPr>
          <p:cNvPr id="6" name="Picture 2" descr="http://tbn0.google.com/images?q=tbn:Y3b06_cFS9IqSM:http://mind.wjh.harvard.edu/white-bea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200" y="4343400"/>
            <a:ext cx="2399999" cy="1800000"/>
          </a:xfrm>
          <a:prstGeom prst="rect">
            <a:avLst/>
          </a:prstGeom>
          <a:noFill/>
        </p:spPr>
      </p:pic>
      <p:pic>
        <p:nvPicPr>
          <p:cNvPr id="7" name="Picture 4" descr="http://tbn0.google.com/images?q=tbn:Y0FnV0OMIxllgM:http://www.bluecatjam.co.uk/bluecat_designs/The_Blue_Cat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05600" y="533400"/>
            <a:ext cx="1907999" cy="1908000"/>
          </a:xfrm>
          <a:prstGeom prst="rect">
            <a:avLst/>
          </a:prstGeom>
          <a:noFill/>
        </p:spPr>
      </p:pic>
      <p:pic>
        <p:nvPicPr>
          <p:cNvPr id="18434" name="Picture 2" descr="http://tbn0.google.com/images?q=tbn:PsiY09fdSWg5vM:http://www1.istockphoto.com/file_thumbview_approve/1209875/2/istockphoto_1209875_blue_calculator.jp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00600" y="2286000"/>
            <a:ext cx="2190196" cy="1656000"/>
          </a:xfrm>
          <a:prstGeom prst="rect">
            <a:avLst/>
          </a:prstGeom>
          <a:noFill/>
        </p:spPr>
      </p:pic>
      <p:pic>
        <p:nvPicPr>
          <p:cNvPr id="18436" name="Picture 4" descr="http://tbn0.google.com/images?q=tbn:DXOhJbpKQU5WUM:http://www.remarkable.co.uk/pencilshop/assets/pix/30cm_Red.jpg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324600" y="3048000"/>
            <a:ext cx="2468967" cy="1548000"/>
          </a:xfrm>
          <a:prstGeom prst="rect">
            <a:avLst/>
          </a:prstGeom>
          <a:noFill/>
        </p:spPr>
      </p:pic>
      <p:pic>
        <p:nvPicPr>
          <p:cNvPr id="18438" name="Picture 6" descr="http://tbn0.google.com/images?q=tbn:wL2RfNL9uuM43M:http://www.newsdesigner.com/blog/images/may06/pencil.jpg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867400" y="4495800"/>
            <a:ext cx="1282912" cy="1764000"/>
          </a:xfrm>
          <a:prstGeom prst="rect">
            <a:avLst/>
          </a:prstGeom>
          <a:noFill/>
        </p:spPr>
      </p:pic>
      <p:pic>
        <p:nvPicPr>
          <p:cNvPr id="18440" name="Picture 8" descr="http://tbn0.google.com/images?q=tbn:RmBfbJcMSM3HzM:http://www.imajlar.com/free_clipart/book_clipart/book_clipart_3.gif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467600" y="4952999"/>
            <a:ext cx="1367999" cy="13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71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Silke Mentchen</cp:lastModifiedBy>
  <cp:revision>16</cp:revision>
  <dcterms:created xsi:type="dcterms:W3CDTF">2014-08-15T09:53:07Z</dcterms:created>
  <dcterms:modified xsi:type="dcterms:W3CDTF">2014-08-15T09:57:11Z</dcterms:modified>
</cp:coreProperties>
</file>