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256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-528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DC68-651D-49B9-A337-7FF2A9F359DB}" type="datetimeFigureOut">
              <a:rPr lang="en-GB" smtClean="0"/>
              <a:t>26/09/2014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6072-09E7-4EBB-8964-1192D426E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396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DC68-651D-49B9-A337-7FF2A9F359DB}" type="datetimeFigureOut">
              <a:rPr lang="en-GB" smtClean="0"/>
              <a:t>26/09/2014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6072-09E7-4EBB-8964-1192D426E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161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DC68-651D-49B9-A337-7FF2A9F359DB}" type="datetimeFigureOut">
              <a:rPr lang="en-GB" smtClean="0"/>
              <a:t>26/09/2014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6072-09E7-4EBB-8964-1192D426E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8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DC68-651D-49B9-A337-7FF2A9F359DB}" type="datetimeFigureOut">
              <a:rPr lang="en-GB" smtClean="0"/>
              <a:t>26/09/2014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6072-09E7-4EBB-8964-1192D426E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80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DC68-651D-49B9-A337-7FF2A9F359DB}" type="datetimeFigureOut">
              <a:rPr lang="en-GB" smtClean="0"/>
              <a:t>26/09/2014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6072-09E7-4EBB-8964-1192D426E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905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DC68-651D-49B9-A337-7FF2A9F359DB}" type="datetimeFigureOut">
              <a:rPr lang="en-GB" smtClean="0"/>
              <a:t>26/09/2014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6072-09E7-4EBB-8964-1192D426E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91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DC68-651D-49B9-A337-7FF2A9F359DB}" type="datetimeFigureOut">
              <a:rPr lang="en-GB" smtClean="0"/>
              <a:t>26/09/2014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6072-09E7-4EBB-8964-1192D426E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900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DC68-651D-49B9-A337-7FF2A9F359DB}" type="datetimeFigureOut">
              <a:rPr lang="en-GB" smtClean="0"/>
              <a:t>26/09/2014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6072-09E7-4EBB-8964-1192D426E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731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DC68-651D-49B9-A337-7FF2A9F359DB}" type="datetimeFigureOut">
              <a:rPr lang="en-GB" smtClean="0"/>
              <a:t>26/09/2014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6072-09E7-4EBB-8964-1192D426E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67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DC68-651D-49B9-A337-7FF2A9F359DB}" type="datetimeFigureOut">
              <a:rPr lang="en-GB" smtClean="0"/>
              <a:t>26/09/2014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6072-09E7-4EBB-8964-1192D426E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03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DC68-651D-49B9-A337-7FF2A9F359DB}" type="datetimeFigureOut">
              <a:rPr lang="en-GB" smtClean="0"/>
              <a:t>26/09/2014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6072-09E7-4EBB-8964-1192D426E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495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EDC68-651D-49B9-A337-7FF2A9F359DB}" type="datetimeFigureOut">
              <a:rPr lang="en-GB" smtClean="0"/>
              <a:t>26/09/2014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F6072-09E7-4EBB-8964-1192D426E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55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png"/><Relationship Id="rId12" Type="http://schemas.openxmlformats.org/officeDocument/2006/relationships/image" Target="../media/image31.png"/><Relationship Id="rId13" Type="http://schemas.openxmlformats.org/officeDocument/2006/relationships/image" Target="../media/image32.png"/><Relationship Id="rId14" Type="http://schemas.openxmlformats.org/officeDocument/2006/relationships/image" Target="../media/image33.png"/><Relationship Id="rId15" Type="http://schemas.openxmlformats.org/officeDocument/2006/relationships/image" Target="../media/image34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626469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GB" dirty="0"/>
              <a:t> </a:t>
            </a:r>
            <a:br>
              <a:rPr lang="en-GB" dirty="0"/>
            </a:br>
            <a:r>
              <a:rPr lang="en-GB" sz="2000" dirty="0" smtClean="0"/>
              <a:t>Author</a:t>
            </a:r>
            <a:r>
              <a:rPr lang="en-GB" sz="2000" dirty="0"/>
              <a:t>: Helen Williams</a:t>
            </a:r>
            <a:br>
              <a:rPr lang="en-GB" sz="2000" dirty="0"/>
            </a:br>
            <a:r>
              <a:rPr lang="en-GB" sz="2000" dirty="0"/>
              <a:t> </a:t>
            </a:r>
            <a:br>
              <a:rPr lang="en-GB" sz="2000" dirty="0"/>
            </a:br>
            <a:r>
              <a:rPr lang="en-GB" sz="2000" dirty="0"/>
              <a:t>School/ Institution: The Leys School, Cambridge				 </a:t>
            </a:r>
            <a:br>
              <a:rPr lang="en-GB" sz="2000" dirty="0"/>
            </a:br>
            <a:r>
              <a:rPr lang="en-GB" sz="2000" dirty="0" smtClean="0"/>
              <a:t>Key </a:t>
            </a:r>
            <a:r>
              <a:rPr lang="en-GB" sz="2000" dirty="0"/>
              <a:t>Stage: 3 - Beginners</a:t>
            </a:r>
            <a:br>
              <a:rPr lang="en-GB" sz="2000" dirty="0"/>
            </a:br>
            <a:r>
              <a:rPr lang="en-GB" sz="2000" dirty="0"/>
              <a:t> </a:t>
            </a:r>
            <a:br>
              <a:rPr lang="en-GB" sz="2000" dirty="0"/>
            </a:br>
            <a:r>
              <a:rPr lang="en-GB" sz="2000" dirty="0"/>
              <a:t>Topic: leisure, using “</a:t>
            </a:r>
            <a:r>
              <a:rPr lang="en-GB" sz="2000" dirty="0" err="1"/>
              <a:t>gern</a:t>
            </a:r>
            <a:r>
              <a:rPr lang="en-GB" sz="2000" dirty="0"/>
              <a:t>”</a:t>
            </a:r>
          </a:p>
        </p:txBody>
      </p:sp>
      <p:pic>
        <p:nvPicPr>
          <p:cNvPr id="4" name="Picture 3" descr="Macintosh HD:Users:silkementchen:Desktop:COGS new log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66" y="209769"/>
            <a:ext cx="5266055" cy="226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216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Ich</a:t>
            </a:r>
            <a:r>
              <a:rPr lang="en-GB" dirty="0" smtClean="0"/>
              <a:t> </a:t>
            </a:r>
            <a:r>
              <a:rPr lang="en-GB" dirty="0" err="1" smtClean="0"/>
              <a:t>spiele</a:t>
            </a:r>
            <a:r>
              <a:rPr lang="en-GB" dirty="0" smtClean="0"/>
              <a:t>…….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4803677" cy="339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990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Ich</a:t>
            </a:r>
            <a:r>
              <a:rPr lang="en-GB" dirty="0" smtClean="0"/>
              <a:t> </a:t>
            </a:r>
            <a:r>
              <a:rPr lang="en-GB" dirty="0" err="1" smtClean="0"/>
              <a:t>spiele</a:t>
            </a:r>
            <a:r>
              <a:rPr lang="en-GB" dirty="0" smtClean="0"/>
              <a:t>…….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16832"/>
            <a:ext cx="2235689" cy="350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955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Ich</a:t>
            </a:r>
            <a:r>
              <a:rPr lang="en-GB" dirty="0" smtClean="0"/>
              <a:t> </a:t>
            </a:r>
            <a:r>
              <a:rPr lang="en-GB" dirty="0" err="1" smtClean="0"/>
              <a:t>spiele</a:t>
            </a:r>
            <a:r>
              <a:rPr lang="en-GB" dirty="0" smtClean="0"/>
              <a:t>…….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4960541" cy="372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955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Ich</a:t>
            </a:r>
            <a:r>
              <a:rPr lang="en-GB" dirty="0" smtClean="0"/>
              <a:t> </a:t>
            </a:r>
            <a:r>
              <a:rPr lang="en-GB" dirty="0" err="1" smtClean="0"/>
              <a:t>spiele</a:t>
            </a:r>
            <a:r>
              <a:rPr lang="en-GB" dirty="0" smtClean="0"/>
              <a:t>…….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355" y="1556792"/>
            <a:ext cx="358715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955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Ich</a:t>
            </a:r>
            <a:r>
              <a:rPr lang="en-GB" dirty="0" smtClean="0"/>
              <a:t> </a:t>
            </a:r>
            <a:r>
              <a:rPr lang="en-GB" dirty="0" err="1" smtClean="0"/>
              <a:t>spiele</a:t>
            </a:r>
            <a:r>
              <a:rPr lang="en-GB" dirty="0" smtClean="0"/>
              <a:t>…….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4083597" cy="3736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955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Ich</a:t>
            </a:r>
            <a:r>
              <a:rPr lang="en-GB" dirty="0" smtClean="0"/>
              <a:t> </a:t>
            </a:r>
            <a:r>
              <a:rPr lang="en-GB" dirty="0" err="1" smtClean="0"/>
              <a:t>spiele</a:t>
            </a:r>
            <a:r>
              <a:rPr lang="en-GB" dirty="0" smtClean="0"/>
              <a:t>…….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86000"/>
            <a:ext cx="5760640" cy="29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955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Ich</a:t>
            </a:r>
            <a:r>
              <a:rPr lang="en-GB" dirty="0" smtClean="0"/>
              <a:t> </a:t>
            </a:r>
            <a:r>
              <a:rPr lang="en-GB" dirty="0" err="1" smtClean="0"/>
              <a:t>spiele</a:t>
            </a:r>
            <a:r>
              <a:rPr lang="en-GB" dirty="0" smtClean="0"/>
              <a:t>…….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95474"/>
            <a:ext cx="5040560" cy="347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955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Ich</a:t>
            </a:r>
            <a:r>
              <a:rPr lang="en-GB" dirty="0" smtClean="0"/>
              <a:t> </a:t>
            </a:r>
            <a:r>
              <a:rPr lang="en-GB" dirty="0" err="1" smtClean="0"/>
              <a:t>spiele</a:t>
            </a:r>
            <a:r>
              <a:rPr lang="en-GB" dirty="0" smtClean="0"/>
              <a:t>…….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72816"/>
            <a:ext cx="3159051" cy="315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955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Ich</a:t>
            </a:r>
            <a:r>
              <a:rPr lang="en-GB" dirty="0" smtClean="0"/>
              <a:t> </a:t>
            </a:r>
            <a:r>
              <a:rPr lang="en-GB" dirty="0" err="1" smtClean="0"/>
              <a:t>spiele</a:t>
            </a:r>
            <a:r>
              <a:rPr lang="en-GB" dirty="0" smtClean="0"/>
              <a:t>…….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AutoShape 2" descr="data:image/jpeg;base64,/9j/4AAQSkZJRgABAQAAAQABAAD/2wCEAAkGBhQREBQUEhQWFRUVGBsYGBgXGRUYGBobHRsdGB4WGxgdHCYeGBsjGRoXIC8gJScqLCwuHx8xNTAqNSYrLCoBCQoKDgwOGg8PGjAlHyQtLywqNS4sLy02MC0tKzQ0NDI0LzQsNDQwLywwLDUvMCovKiwqLCwsLCwsLCwsKiwsLP/AABEIAO0A1QMBIgACEQEDEQH/xAAcAAACAwEBAQEAAAAAAAAAAAAABQMEBgcCAQj/xABHEAACAQMCAwUFBAYHCAIDAQABAgMABBESIQUxQQYTIlFhBxQycZEjQlKBM0NicoKhFVOSsbLB0SQ0Y3ODosLSw+FEZKMW/8QAGgEBAAIDAQAAAAAAAAAAAAAAAAQFAQIDBv/EADYRAAIBAgMECQMDBAMBAAAAAAABAgMRBCExEkFx8AUTMlFhgZGh0SKxwRQj4TNCovE0gpIV/9oADAMBAAIRAxEAPwDuNFFFAFFU+K8YhtYzLcSpEg5s5AHyHmfQb1guJ+2AtkWNq8o5CaY9zFyzkKR3jDpyFayko5tnSFOdR2grnSaW8V7S2tr/ALxcRRejuqk9dgTk1x7iPGb+6z7xeOqn9XbDuV/N93P1pda8ChjORGCx3Lv43PqWbJqLLFwWmZZ0uiK0u1Ze/PqdKu/bLYLnue/uSNvsYnKk+WptK/zpPd+2Kcn7CwwvnPMqn+witj61ljcoNtQ26Dc/Qb1bs+GTzforW4b5xPGD8mlCA/WuX6mrLsx/JK/+bhqf9Wp7pFu79pvEn+AW0Ix0SSU589TMo/lSuXtdxNs6r5xnokVuoHy8BP8AOm0HYy+fP+ylMf1kkKg/LSzn+VX4fZreEeL3dT5d5I3/AMQpfEvd9jbZ6OhvXuzIS8bvW+K9uT8pNP8AgAqi7znnc3J+dxcH/wA62XGfZ5dQxqwmgJaSKML3chyZJFjznWNlDFuXJTXvhPs2lmknRryMdxL3bBbcgnMaSqwJmOMrIvQ9aKnXe/3MPE4COkU/+vyYKW0ZhhnkYeskp/vaoTw0ftf23/1rr8Xshj21XUx88LCAfqhI+tW19k9r1knP5xD+6Os9TW7/AHDx2DWkf8UcT/owftf25P8A2r1HbMuyvKo8hLMB/Jq7aPZVafimP8a/+tRSeyW1PKSYfnGf/Cs9VW7/AHZr+twT1h/ijjy3typBW7u1x5TykfRiRV6HthxOP4L+X+NYZP8AEma6Hdex4fqrkj/mRhv8LLWf497N7i1i7zvIZBrRAMvGSZHWNQMhh8TDrTZrr/ZnrMBPVJeTX2Kdl7WeJxka/d5x1DI0bf2lJH8qe8O9uRyRc2LqNsNBIsvzyraSMemazd72NvISO9tmALBAytE6lm5AHUDudtwN8DrS2bh7ISro8ZHMSI6f4gMj1GRWOuqx7S9gsHg6vYl6P5OwcK9qnDp9veFibbwzgwtv5a8BvyJrVq4IBByDuCORr83NYhhuAwPyINT8MkmtTm1mlgx91GzH5/omBTn6VvHFx3o4VOiJrsSvxyP0XRXKeDe1m4jwt3Csy/1kPgcfOJjpb5hh8q3/AAHtZa3oPu8oYr8SEFJF+aMAwGxwcYNSoVIz7LKyrh6lHtxsN6KKK3OAUUUUB8ZsDJrn3aD2m6sx8P0vg4Nww1RevdAEGU+uyjzbBFIu3/ah7y8kso2xa2+BPjI72Q790T+BeozudjS3hnD5bmTuraPWy4DH4Y4x+2+MA4x4BluW2N6iVq0trYprMtsJg6bh19d2j9+fUqywmSTvZmaaX+slOph6KPhjHooFWrC0luCBBFJNn7yDwDfG8hwm3lqz6Vv+C+zSGPS1y3vEgOoAgpCPId1kh8c/GW33GNsbBIwoAUAAcgNgPyrnHCOTvUZIqdKwprYw8bLncca4n2WuohNqKK0VubgLGDKzBXwVycANpDdDvit3w/2cWIQa0NzkA6pmLhuoOgYjGfRQKvMgPE2B3BtAD+cpr72NIS2931FmtGNuxJy2ExoJ9WiMbfnUqFGENEVdXF1qvakxrZcPihQJDGkajkqKqqPkAABViiiupFCiiigM72lnPvfDohye4d2G3wxwSH6BzH/KpbUd3xKYZUd/BHIF+8WjZo3b5aXgFUR9tx0/htLQY/fuJPL9yH+dXONRaL6xmwdzLbnHlIne5PpqgUfM0A/ooooAooooApVx+3WXuI25NOjY/wCVmcf90YprS6VQ92m4zDGXx1BkOhW+iyD60BH2p4UbmzmiU4dkJjb8Mi+KNx6q4U/lUfZLjYvrGCcjBdPGp+66+F15dHDCnNYrsCe4u+J2WSRFcCePONkuF7zSPQOHoB3c9jLNyxNvGGbmUGgn1JXGT60ivfZdEQe5kdT0D4dR+ezfzNbeiucqUJ6okUsTWpdiT58DkHEew9zDnMesfij8X8vi/lSB7JSwO4ZD4WBKuh81YEMp+Rrv1J+OdlYboeJdL4OHXZh8+jfI1EnhLZwZbUel7rZrRuvD4Of8G9oV1bYE4N3EOo0rcL8vhSUeh0n1aujcD7RQXsfeW8gcDZhyZD+F0PiRvQiuWdqOBvYMvfMpjdtKSDYE6SxVlO6HSrHOSNufSlSd5HKs9vIYp15ON1YfgkXlIh9eXMYNYhiJ03s1UZrYCliI9Zhn5c6HeqKRdju1Av7fvNOiRGMcsfPS4AOx+8pBDA+RHXNFT075lC007M492asVueKXNmZDCXu7pnYAhjhyRHGSMCQqC2TyVSRvjHdOGcMit4lihQJGvJR9ST5knJJO5NcZ7ecMNpxl2BZBdhZ4nBAImj8LhTzz8LYOxyRuNq3HZL2jLNphu9MU3JX5RS8tweUbk/cJ+RPSPCcI1HB5PXiT6tOrUoQqp3ilbg1863/g3FFFFSSvEUT54rIPw2kZ/tSy/wDoa+N9hxEYUBLuM6myB9tEBpGOpaEtv5RCvFk+eL3X7Nraj6yXJ/0qx2sjxbGYatVsRcLpGWPd7soHXXHrT5MaAc0V4hlDqGU5VgCCORB3B+le6AKKKXdor5obWZ0xrCERgkAGRvCi59XKj86AVdio2c3dy4Ia4uZNOf6uE9wmNuREZb+L1qx2zDC2WRTgwzwSE/sCVO8//kXpjwXhotraGBTkRRqmTzOlQMn1OM1B2osTPY3USnDSQSID5FkIB+tANKKpcEvxPbQTLussaOPkyhv86u0AUUUUAUm7OsJGuLgZIllKqSMeCL7IY81LrIwPXVnrUvaa9eK1kMODMw0RA8u8c6EzjoGIJ9AaucOsVghjiT4Y0VB8lGP8qAsViruIw9ooHB8N1ZyRsOhaF1cH54fFbWsn21UR3PDbn+ruu6J/ZnRosf2zH9KA1lFFFAFFFFAKbwa72FNORHHJIx8i2mNR/EDL/ZNY/tj7OSuq44cAGAy9ryjk6kx/1Uny8LbZA51sOBTNKZpiQVeQrHgfq4/Bkn72pxIwPkw+Zsca4zHaQPNM2lF+pJ2CqOrE4AA51rKKkrSOlOpOnJSg7M4Lae0B7L7W3BIuFAZWyCrRFgQR0bx4P7oopVecFnvLy4kVCDIRMyRjKo0hcacjmfBu3UgmitKNlBbOaOmLvKtJzye9eNjtPtM4AbuKJFzqbWiEEDS4UToxP3ctAEyAfj5Vza/4c0caO41wTAGOUrhHDfq5Af0co+EoeZBxncDsXbLUtm8iZLQFJwFGWYROJGQDqWRWX86p8OjWK7mtXAaC6VriEEApuQJ4sYwcsyyeveP5VpXw8ays9dx0wmMqYaV45p6owPAe2lzaELqM0Od45CdSj/hybkfutqHQaa6BwX2h2dzhe8MMh/VzDQc+Qb4H/hY0r4p7NFGprNgu20MuTFnyVxl4x0x4gMDCisvxDhQgYrcxtCAM62GYSPMTDwD5PpPpUaP6ijk/qRPmsFis4/RL254W4HQeEoDxK+cdY7ZfoJG/86fsoIIO4Oxri3AuHPC87WkrRAsozEwKH7NWzpIMZ5+Vay37YXsekPHFOM+IgtC2PMDDqx9PCPlUiOJi8nkQp4Gos4tNGm7JIEtUhGcW5aDBOSBESi5+aBT+dOK59Ydv44by4EsE8UcoSVSIjKS4AjkOIdeFwIdz1JrRr27sNs3cCE/dkdY2/sPhh9K7qSejIkoSjqh9Wf7UXkIe3jndEXWZ31sFXRBh9RJ2wJTCaXX/AG67zay0OuSDOxyn/TVTmTfqSq+RasdHD313JJKxneJUjDSYYqxBdiowFjyrR/CBVbiek6NC6X1Nbl8kmlg51LN5Jm7ufaBABmBZbjyMa4Q+okkKow65Umlt720umyIooIxjZpHeQ59UVVGP46VE0i4kzXdx7nGcIBqunGfCh5Qg9Gcc/IVUR6WxNedoWitXley8+W8ic8FSpxvK7ZP2U7U8QMCpbyWvcQ6o1doH0EKxUBCJ8sMAdAMEDfBrRwdsb9PjS1nGeamW3OPLBEoJ/MUk4eqRyTwpsqssioMAKroF2Hq8bn86vVxq9L4iM/oeXBG8MDScc1nxHsHtOt12u45bTfAaQB4j/wBWPUq/xaa1dpeJKivE6ujDKspDKR5gjY1zYmlY4cYHaWzla0fm2jBifrmSE+A/MYPrU/C9NqWVaNvFfH+zhV6Oazpv1OjXSifiEaYOm0Xvjzx3sgaOMeR0x98SOmpD5U9rlfs+9oSrM8XEF7i5vJe9STBEMuURFVS28ZCoq6W646nFdUr0EZKSuiqacXZhWb9odsGsHfOO4eKfJ6CKRZD/ANqtWkqhx+zE1pcRsMiSKRSPPKkVsYL4NFLOzHEfeLK2m6ywxufmyAn+dTcR41BbjM80UQ/4jqv95oC7SbtTxBo4RHF+muHEMXmC2S0n/TjDyfw460h4l7VbdQwt0knYZwSDFHn1dxqI9VVq57xTtNcX1wZpH0LGrRRrCWUDJHenXnU2WVVzt8JGNzmNUxVOne7vwJ9Do+vWasrJ73kdR4n2ptOGxLAniaNVVIYsFgoGBqJIVBgc2Iz61zPj3HpbyTvbhgAmTHGue7jG++/xPjYuemcBQSD84LwGW5bu4E5czyRfmeQ6bc61t92JS2twuRLd3DCKEnGhHYHMgQ7N3aB5N8/ByFQduti8oq0eefuWvVYXo76pPanu53cXn3E/sf4dm2lumX/eZPs8jfuoxoU7jkW7xh6NRW44bw9LeGOGIaUiVUUeQUYHz2oq1hFQiorceeqVHUm5y1eZO6BgQdwRg/KsZFw6R+GxqhLXXD3IjJI1M8GUCsenfQHB9JM1taz1qRBxOWPGBdxCcc95ItMMnXG6Nb7Y6NWxoNuFcSS4gjmj+GRQ4zzGRnBHQjkR0NWXxg55daz3CwLS8kt9hFcFp4PR85ni5Y+IiUDOTqfouzDtPxD3eyuZv6qGRx81QkD6igOWdjOzkE134u9jW6ieVBFI8WHVopSSFYZYpcIMEEYWtRe9ib6Pe2uo5gOSXUeG+XfRY6fsfWqoQ2stm4OlY71rdztjTJAsYB9DIsf54rpFauEZao3hUnDss4f2o4he2gjuLqwaNYJN5EnidGVxoZcbMc5BAxzUUzjDXGHmTQmxSFsEj9qQjIJ8lGw65PJl2muhe3hzhoLUskY6PNgrLIfMID3Y8m7zyBpBZ8djhQQyya5oyUKIDJIwU4V9CjOWTST0BJrzXSOIcpOjh1prbndv9C5w21s7dV5PQmuuzMTEvFm3k/HCdGT5sg8L/mKOzd2ZIj3gxIcSMcaQ6P8ABKo5qNIClTupHkRUd/xOZomEdrOpcaFd+5UBm8IODJq2JzypU/Erj+krdFtSpWORApkX7RCASdYyqhSi+f8AdUGnRrVouFTPJtXaurLjez7tFqdJVIQalH7PeaHjXEvd4HkxqI2RfxOTpVfzYijgPCTa24RzqmkPeTP1Zj0+Q5D5UmvZrmS9gX3XWLf7Z0SSNm8WqNWySoyDnAPPfypzxHjghiaWaK4jwCSGhfA8gXXUgz5k48zWv6arCioQV3LN2a8lr5+N/Az10JTu3p4PnnxK3EbxYLhHKszSxmMKg1OzK2pQB0GGk8RwB1IqRlvH3xBbDpr1TSfmq6VX6mlXDL2CSCO71q8+tZXIYFohuhjxzCJHI22Mc25nNaN2rScFRai43ayd+9eHdx9jrC9TNPLwKCWc+PHdAn9iBV/xOap8RtpSBGLreTIOqFD4R8R2Ybch/FTVnpbbya3eTbGe7T91T4j6ZkyPkq1mFWWtl/5XwdupWl36siveEe8QvFctE4IJVgjIQ3QgEsFPqD6YqfsX7WZLRRaXqS3DcreRCmtx/VyF3Ual/Fnf585GasVxOz1hlBwytlG/CwOzVbdGV5JyRivgY1oeK0+DrMntUf7tjIP+ZLGv8k10qvvaVfP+jjghHXKyTN+RygH0NeOwVhLxK171pII2VmjkURyMVdT1+0UbjDbedN+J9h3hjeZ7qIRxozti3IOFUn4mnIHLyNWkliZaNIrISwEO1Fvjf+DA2fE7j3aOH3mcRRDu1VG7rZCVGWjCueXVqgMCKTIQobq7bsfm53P5mtn2D7A99A7XksglWV1eKIokasTrwCE1/f38Vbax7CWMJVlto2ddw8mZXB8w7kkH5Vylg6tR/XPIkQ6Tw1Fft0s/Je+bOKTGR1CwI7SSsIojpIQyMCQBIcIcAFjvyFdB7Oeycqq+9yeEKAIoieY565j4m/hC9dzV7iAF3xm0xIe7tWlITBCs6x6ZJM/eCNLAgxybvB0rdVIp4OlBaX4kKv0nXqvJ24fJBZ2aRIEjRUUclUACllhF7xcm5PwRhooMhgd2Hey77EMyqqnHJSQSHr3xi4aR1tYjhnGqVgSDHDuCwIGzuRpXcffYZ0YppDCEVVUAKoAAHIADAA/KphWanuiiigCkPa1SiwXC5zbTK7b4BibMUufRY3MmPNBT6oL6zWaJ4pBlJFZGB6qwwR9DQFDtLwtp4MxECeJhLAxGQJF5A/sspZGxvpY0p4xx5LnhkcqKdNxJBEUbZl7ydIpI2HRky4I81NMuyF0z2cYkYtJFmGRiMEyRExM2P2iur86Q8TsjBxO2TIFtczmfdsabhI3yir1EmVfbkyOebUB57T8LaXhvE0TPeLK0qY564xHMuPzUU37S9qkgsBcK4Heqvdttga11d56hUy/rjA3Iq1wcgz3yH+uXIPLDQRf6GuX2ll3skVvMCU4S0kSqfhdtWYpMZwSsGgb9WOMY3j4qsqNKU2daNN1JqKPFrZS3SDUXtrUbKuT7xMB95mO8YPP8R6nerdnbR2kypBGsccy6dj4jImWGSd2LIXJOfuU1d8nJpbx63Z7djH+ljxJH6uniC/JsFT5hiK8R+oc5bCyi+bvv77noeqSW082fL0F7m3XJwmuY77ZA7tQfTMjH+Gq/Z8+8XMt5+rQGC3/aHN5PUFhgeg9ay/Ze7uuJSzd6O6DKsUjKGTRGpZii5JIdmbB8gD1xW6vJVhgbQAqQxnSBsAFX/wCq71IPDft6zatluvn6u9uHE5wkqv1bteedeBc7CQ969xOoyZJ2Qcto4B3SjPkZDI35037UW5aF45B4W0agdwUDqWHqCoIr57LrQR2MI690hPqWy7H83Ymm/axVMIDb6iVx5gg5H0q/dOMaLqRemnBZfgrFJupsNa/nMx/aDhMMyfaRRtuQcqOR22PMflWT4dBMsQMcp8JZGjny41ISp0yfGoYjIzqGCNqeW9+xjaJyTJAwRiebJ+rm6bONjt8QYdKWKNFw2M4mGr0DoAp+RZNJx+wapZVJJuPn3rlrO5c0qaaUvLnz3FLiPaFo00yIYJG8KMxDRZPN9Y6KMtggHamMCqiKqfCqgLjfYbc+tVIW712kIygzGgI2Iz45MddRGB6L61Tm4UY8tat3Z592d4T/AA/cPqtHGnL6ey/b5VvPO5Iipx+rtL3+H7bhsz1mrn42/eP99MbDiwkcxspjmG5Q9R+JD99efrSyU+Jvmf76m4OnKnOSl3EylOM1eLNZ7IOJGHiM0BOEuY+8UdO8j2bA8yjA/wAPpXSu1iGVIrcNg3EqK22fs0PeyD5MiFM/tiuJcEuxDe2kzbCOdMnyV8xE/IB8n0BrtNsBPxOV8bWkQhU5/WTaZZAR6Rrb4P7Rr0NGV4nlek6PV4h20efPmRdj9p+JjyvSfrbwGm3HeJGCBnUanOEjXc6pHIVF25DURk9Bk9KV9lxi74oP/wBpD9bW3NT/AO8X3Xu7P5aWnkX65jiPy+18126laL+BcI7viGMl/drRI9Z5tJNI0krEDbUxijY/vU+41xcW0RcqXYkLHGvxSO2yxr6k9TsBknABNKezlwqRXd5K2lJZ5ZNTHwrFFiFWB6KUi1/xV74DA9zJ75OpXIItomGDFGdu8YdJZBuc/CuF2OrIDDgnDGiRmkOqaVtcpBJXVgAImeSKoCgbcsncmmVFFAFFFFAFFFFAJeHRGK9uUx4Jgk6nP38d1IMdAAkTbdXP5qe1HDRdcRtoWJA91uXUjBKSLJbaJVB21o24P+tPOMIFeCbOnQ+gnzWXCafT7Tuj/CKqaA3FiesdoMegklOfr3Q+lAZz2fdsFu+IXsZZe9WOIOvLMsZkhlZN/Em0RB6BhneqN3Pqv+IYAGJ0Gw54t4dz5nP+VPE7OwcKvDdQRqkNyRHcf8NiTolUndUZzodRtko2wVsr+N2YjvrnH60pL9YxH/8AHVP0z/xXxROwH9ZeZVpZx3ixhQBMGZwdA8sDLSN+yo3P5DrTF3CgknAAJJ8gNyazNrH3lvLdyg67vEEK8ykLsIx/aB1n/wCq8thaSk9uWit5t6L8v03lzVm0rLVlvh1mLKCOTlrRTdnJxqI1GYDllWJDcvD+4BXrthNiynH41EY+bkJ/nTZ2+lZPj7d1HHAc6DPD3R6ae9BMRPmg5ea456TUqhetXjOWt0/K/wCPtwMTh1dNpaWNxDxF7Z17s40oq4O4IA5EVFxPtDJMcvjbkByFVeKSfat9P5VRZq5OpNxcLu3cSYUIO02syrxLXqE0WDKgI0nZZEPxRN5A8wehwfOkPaWMXsMTQPIqgtIcA61CeFo2GdpASQB1wSK0TyUllkNrK025hkOLhF3x0WdR+JevmCamYWWiXaXZ+Pjx45a4ilspy/tfa+fLf4cC7YwrFDGisWVVADHmQBsfpUhNeO60NozkYDIR8LKdwV9Nxj0Ir1XCV7tssKdtlWKnEuGLMuDlWG6uuQynzBG9K7Z+9RyRiaHHeqBsyk4E6Act/iHIHfbNOrmXSpP0+dJLS7FvcRTEAqD3cg845PC30yG/KrTAuTg16cf5++ZHrQcH10NVr4r5W5+RXvYtcTr5qw/lXd/Z0j/0bBLM+uW4Xv5GIAy0niAwPwrpX8q4jxi27lpkznu9QB9MZB+mK7pHeCz4dDsSyxRRxqBktIVCIgHq2N+QGScAGrnDO6ZU9NWbpyW+/wCBaeKi0l4pLp1N3sOhM4MkjQRRpGPVm0r/ADq1cKeH8LYatU+k+I5+0uZmxnqQGnfl0Gw5VkOxHYu7/pWa4vLwXQt3CsviC9+YUYOsfwDRHKVBHmdhTftZxiS64jb8PtDloszXEmMrB4MRE5GGbxFlX8QjPIGpRQFzhvDVnMVtHvZWGhG/408WAE35xxEBm83wPuMDs6rcOsEgiSKMYRAFGSSfmSd2J5kncnJqzQBRRRQBRRRQBRRRQFPjHDhcW8kTZAkUrkbEHowPQg4I+VZ7s3dtPxCWVlKH3K1VlP3X7261r5ZVgRWtrn/DbyeLtJc24y1vNbpOcr+jIJUYboC2s4PUnHWgN3dWqyo0cihkdSrKRkFSMEEdQRXMO0V3La3dvb3GWRkeOK4PKTBDRI56TBTIrZ+LwMN2Kr1Ssn7UbCOXhc5lOBDpmBBwcxsGwp6MwyoPmwqPiaKrUpU3vR1o1HTmpIxPaGLvYhBnHfsEPP4fjfly8CsM+ZFScX3lt0BwEctjzCRsP8bJ9KocM4jmeNZGDHui8Um32obxA4Gwk0ruBsdyNsgSyrm6Vs/BC2377rv/ANn868aoumlB9zfr/pcD0kUpPa4c/cvs9Ie1hzAoBK/bQ+IYJH2g8QB2OOe9NmekXbBiLORhuUKP/ZcGtsIv3ocV9ztXX7UuDHVxdEyyK+BIhGoDkcjZwPwtgn0OR0qB3r32hGZRKmc6VYAY8Ssoyhz+RHqB0JqkbkEKQchsY9c7/wB2TWHHO6JFHsq5Iz14IoopoSbFSBSsZhGS0IMtv5tF9+29SucrnoR+GrCTqVDAgqQCD0wd81Vv7sJpZD9rGwdMfiH3T5Blyp9DS25nHeFU2icd9EvkrHLL66ZNQ9ARVhGhKulJ5d/Pj8kWmuqnsf27vjnwJr271nb4Ry/1qncplSOecf31MkZNWBAFGpjgbfz2AHmSdgKsY7NJJIkTa2WmSS2onuFR2CrIYldmIUBdC6ySeWEDfSu0WURuJhdSjTDED7srAg7qQ1w4PwkqSqjopYnd8Lzn2ddm/er4yTxqYbUAqjAHE7bqW3wWWPxY5DWp3NdM7WXDLbMiAl52WBcdO8Ogv/ChZ/4an4aNoXPKdJV+tq7K0irEPZq5X3T3hQT7yzTqOTN3hzGMHr3egflVrgfBRCZJHw087a5nHUgYWMfsIuFHnuTuxo4KRIodVAiTwQAEEFANPeDy1YwOfhwfvEU1qSVgUUUUAUUUUAUUUUAUUUUAVk+PjuOKWNxuFmElo/llvtYif40Zf461lIe21srWbyOCfd2S5AXBY9w4mwPUhCv50A+rOX5F5eJAMNDalZZ/Iy/FDCdsHT+lIzkYi6Nvb41xkqiJb4eecfYgglQOZmfHKNAcncZOFBywq3wjhi28QjUljuzO2NTuxy0jYAGWYk7bDkMAAUByvjPZ33a/mhcaoJ4zJb52wVcyNECOTRs2pcYIBGPhrOWfHT/SD2zanZY1Hebb4y+XAAAOGAyNifLNdt7UdnFvYDGTodTrikAy0cg5MPMcwR1BI61wu1mGufXiOfviwO5TKDucq+PFExSQascieoqjxuFtKU0rpr0eWfPwXeAquaUFqn6rnnU0jvVLiMXeRSId9SsPqK9RXIdQw6/ng9R+R2r4TVDG8Xfej0OypK3efLS572ztJepiCN+9GdB/nWXnvphxARxoTGpPPGAzqGYg5G+Mtpzndj5VorS4EVvPGeUEnfADclJegHn3uRj1FQ/0fmLSx8ZOssOYfOQw/dOAAegwdqnbUYTlK2T089/kn7kOEJSpxgnnHXy3ef4Irm5lXmAB5gZFVJLlm5sf7qY2t7lSJMB0Olx0J/Eo6qw3H05g1DJAGOQuP8/8hXehJXs4eZPU01corGTyqaGzLQtj4reTIGPuSDUQP7vmaYw2de7Nlje7ZzhQkXqSxOwA+8x2AHMnFdpV9bc52/JEr1NOP4/ggRVCB85UgEEb6s8tOPiJ6Ac6lS2cDWU1SsdEMQOfG2Qq5x8R+83JQDjYEmj2c4E0M5a5lZmMZlQOQETLeMjcqrrlQSNsPt1rrHY/svhlupVIYAiFGBBQNzkI6OwwBkZUZGxZhWtODrVdiLut78O7zK6vjHGntPJ7l+Rt2R7PLY2ixnBkP2kzj78rfE/y6DyAA6Vnb/ib38sCxaVR+8MZOQ+hsQi4GCRgxC7ZPMGM7b1peM2puj7v+pP+8bZ1IR+gBzsW+8d/DkfeBCbglmJONX02nAt4oLVPLJUzMMegkT6mvQJWyR51u+bNdDEEUKoAVQAANgANgAPLFe6KKyYCiiigCiiigCiiigCiiigCo7iEOjKRkMCCPMEYxUlFAZzsKkb2kMygGVoo4pWzltUQ0GM74Gl9ew2yWPXNaOsV2ZmNu0bf/j3LMhAG0dwruoYnGwlUBSTtrVeslbOSQKCWIAAySdgANySegoBV2o4k8MGIcGeYiKAH+sb7xGd1RdUhx91TSjjns6gns4oE+zkt0Cwy8yMAZV+roxGWHPO4wd6l7Par24N84IhUGOzU/gJ8d185cAL5IAfvkVpo5Q2dJBwSDg5wRzHzFYaubRk4vai8z82cWEljcdzcqYZCcc/C3lIjbB0OMZ5jbIG9WFv3H3vqBXfeO9nre9i7q5iSVOY1DJU4xqU81PqK43ZezVyRb20z9/ExScSKHhjAPhlDbMGkTQ6xZbGo5IAqJUwsZbvUvsN0vbKsvNCEcVPfo7rqji/ShebKd9OM7lNpMeYWmU0UisVL5HMMuMMp3VgfIjBpw3s4vbcYECygdYZEJbJ3JEmjc8zz51ALCWBBG9rdADdcQyyaAdyoMYYaSd8Z2PLyqBVouOlPTwvzz3EuOMpbW0prPXd9+d4qksT8ajU45jbLr+HJ68yPXyBNMrJFdQyHIPX+RBHQg5BHQirltbswyIbj5G3uAfoYxUt3wye3je5FvJ3KgmYNhCAB+mUMc4AHiGncb8x4oclWn9Kg/RieKpxz2l6kMoEagkEknCqManbGdKgkZOAfQAEnABNfY7OOFu9n095IwCKMth8aQI15vIV2yB54wCcveE9jbq5QTmSO371V7saTK8cbAHzVO8bmTuBhRg432HA+yMFqdagvMQA00h1SEeQPJAeelAo9K6Uuja0/6j2Vv7+HciurY+H9ufcZKPsNcTItw6ok0LrLbQPhlBUgnvmGRrZcr4chDg5Yit1w7iK3EIkjPxZGDzVgdLIw6MrAqR5g1U7TcXeCJVhAa4nbuoFIJXWQTrfHJEUM7egwNyKUw8N/orEodnt3JN2WySJWJJvNtlBYnvAMKBpYaQjZvqVKFKChBWSKic5VJbUtTVQQBFwPmT1JPMnzJNZP2a2cghuJ5nLSXNzM7DbSuhzAAuP2Y1/l5VrwwIyOVZ7sISbVmK6ddxcSKP2XneRSPRkZW/OupoaKiiigCiiigCiiigCiiigCiiigCiio7icIjOxwqqWJ8gBkn6UBl+znDlueFNFJnS8lyMjZl/2iUq6noykAg9CAaRdle0TceRY2DpbwBRcnTpFy+AQg3JWEjxsp3YMq8tWZOxt63ErK3hQFYNGu6bPxs5ZvdkIPU+Jz0UqvNzp0XG7A20i3luv6NAk8aj9JAu+VVRkyRbsg6gsv3gQBolUAAAYA2AHIUgslNvxCVDnu7sd9Gd8LKihJI+WBlBG4Gd8SHpTu1uklRZI2Do6hlZTkMpGQQeoIrO9tI5J1S3tSFuh9tHKRlYNOV7wnBGW1GMKeYZ+YU0Bf4rxSQv7vagGYjLOwzHAp5O4yCzHfSg59cDelkHDRYXkTKWMV0vdSs7EsZxl45WPIl17xCduUSjbADLsk8RtV7pGQ5YSq+8glBxJ3jfefUD4skEYI2Iq1x3hQubd4s6SQCjYBKSKQySAHbKuFb8qAv0Uu4BxQ3ECuwCyDKSqM+GVDpdRkA41A4ONxg9au3GrQ2jGrB055Zxtn0zQElJ+M2IumWBt4Rh5hn4gDlISOqsRlh1AwchjUtrx1Htln338JTYsJNWgwnBI1iTKEZ5irlnblF3OWJ1MfMn/IbAegFAJOGr7lOLY4FvLk22/wOMs9sB0XSC6DoA67BVFaFmwMnpVLjXDPeIHjDaGOCjgAlJFOpJADsSrAHHXlUfA+I+8wBnTQ4JSWM76ZFOGXcDK5GQcbqVPWgIuHWJkna6lBDFe7hU/q4yQSSOjyMAT6Kg5g5augIIIyDsQdwR5V6r47gAknAG5J2AHnQGHvEktccOye5u27u1dTpaKMgtLBkbju4gxjYdCF5rk7WCAIMKMDbA6AAAAD8gKxsfA24is92X7t5AFsXG/dJG2tLgDqZZPGejII1PXOi4Fxn3iKNipVyGDqc+GSNtEifIPnB6jB60A0ooooAooooAooooAooooAooooArJ+02/KWBhQ4kvHS0jOcYMx0lvPATUdq1lYbtJYm77650uwsWU26ruXeF1lmZQDuWKdwM7jD/ioDTdmuBx2dpDBEgRY0AwPxc2JPUlskmmdeIZg6qynKsAQR1BGQfpXugMVxTjkfBGZpywspizR4BYxTHLmAAb93Juy7YUhwSAVAddk0Dw+861ke6xKWUkqFI8Ea530omB0ydTYBYiqd/wuLiczJOiy2tuxUA5IefBDHlyjVtIIPxM+d0FeuzUzWrLYTD9Gn+zyABVmiXbGBssqDAZdsjDDmQoEvE4/dLj3tcCGTC3XMYwMJc+WV+FzjdNJJxHgvxQyggg7g86XcIJjLQMSe6wUJOS0Zzp/NcFN9/CCTvQC+/Pud2J84t7krHMMDCTbJHOT5MNMTc/1R2ANaEnAydgKgv4I3idZQpjZWDhsaSpG4bO2MZrm3ZXi91xF1s76J4YAjupY4a8jVwqox2ygVlL6R49s4VirANOG3yycTV8MtpMztbNkaJrlU0vKBnOlogxToxWR+qk7a8vkhUNIwUFlUZ6sxCqo8yWIAAqpx3hPfwFEOiRCrxN0SRDlTgYyuRgjqpYdaSdnuIf0nKtyVKw2+VjUlTquMFJX2ztGCY1Od9Uh5aSQNbSG4Put6HwBFd4SQ5xicACNvXWg7vOeaxjrT6qXGeGC4geI7ahlTjOl1OpHHqrhWHyoC7We44/vcvuSZ0YD3TbYEZ5Qb82lwQR0QNy1Kag//wBgTboI1V712MPcgkhZkyHLnGVhQgsXxuunGSygtOA2KQIYhJ3so8czsQXZ3++wHLOMAcgoAGwFAM1XAwNgKyio8PGwoP2NxbyTFd9pUMMTEb4AKGPbHME9TWsrB9qOHzTce4bolMSRRTykr8TANGrxkHbS2Yx9eoBoDeUUUUAUUUUAUUUUAUUUUAUUUUAs7Q37xQHugDNIRHEDyMjbAnzVRlz6KascL4atvDHEmdKKBkkknzYk7licknqSaWpH7xflyPs7RdKHbBmkGXbGOaRaVBB/WSCntALeFHu2e3JJKeJMjH2bE4API6DlPMALnnk/eOXrpHphGZpDoj2yFJ5yMMjKIMsRkZxgbkClHb7jS2ECXrFsQSAMi4zIkn2bJvtkErIOXwVa7LTG5jW9fIM6Axof1cR8Sj1dtmY/IclBIDThnD1ghSJMkIMZO7MeZdj1Zjkk9STUXGuDJcx6GJVlIeORdnjcfDIh8x5ciCQQQSDfooBPwHizuXguNIuYQNen4XQkhJ0HRX0nw/dII3wCYe1s5t0ju1/UOveesLsElyfJQRL/ANOvPa20ZUW7hBM1rlwq85IzjvYCOupRkD8aoemDUugOKyGIEmyjA70jIFw5AYRBgd4kBBfHxNheSuCBPbQPfv3kw02gP2UJxmbByJ5R+DbKR+XibchVY8f4UZ4x3bBJomEkLkZCuMjBHVGBKMNsqxwQcGqfZK5Ko1pKT3tphMscmSLH2U/TOpRgn8auOlMeKd6QEh8Jc4Mm32a9WAPN+ijGM7nYYICGPijcTXuUDRIvhvNyHRhs1orqR4s/E6nZcY+MMLV7Ze5Se8W8eYyFW4iQHOlBpWaNB8ToowVAyyAAZKKpgbh68OnjkiBFvLphnyxOH/V3LMxyzMx7t2OWbUhJ8JrU0BHBOrqrowZWAKsDkEHcEHqKi4hfLDGXbJ6BR8TMdgijqxO1e7q5SKNnc6VUZP8AoANySdgBuTSC+vnjVZ3i1XEh0WtvndSw+8ckZAy0jjOlQQM48QGGseAHhfERJGIzd8QV1ZSztHatJIGVj1dDhl8RBd0AXSGOnqfDeHiFNILMSdTOxyzsebMf8hsBgAAACltv2VU28sdwxlkuN5pBlSW5ro6xrGcaBnK4ByTkn32e4o7a7e4wLmDAfGyyIfhnQHfS2CCPusGG+ASA6rG2UjT8ceTP2UNvJCn73eRmRv7Xg+cZp32o4wba3LR4M0hEUCHPjlfZRgbkDdjjkqselKuytj7veS24OoQ2tvlzzaSSW5eRzjbLNhj86A1lFFFAFFFFAFFFFAFFFFAFVuJXohheQjOhScDmT0UepOB+dWaWdo7CSa3ZYSokHjTVnQXXxRhsfd7wIT6DFAScE4YLeFU+8Szud95HYu7b9C7NgdBgdKl4jxOOBNcjYHQAFmY4zpRBlnbAPhAJqhc3N44CwxRREjd5nLaT5iJP0m/QutS8O4Akb967NNPv9rJpLKGxlEAAWNNhsoGcAnJ3oCrb8JN0e9vEGCCI7dtLrGDkFn2w0rKcHmF3Vc5ZmscLAtgtux8K+GBmJJZRyjLHm6jbmSQAfPDaq9/w+OdDHNGsiHGVcBhkHIOD1BwQelAWK+M2Bk7CkjdlFH6O4uohknCzOw3OcASatI9BgCvY7JwMCJu8uAeYnkeRD1/Rk93/ANtAUuKcU9+jktrJiRIjI90hIiizlCUcfpZQQfCh2I8RXbMXs54QLK1ey1FvdpXUMQRqVz3ysAdvhfG22Vb1rUogUAAAAbADYAeQFJ+NzNbuLlQWjA0zqu5CcxMB94oScgblS2MkAECt2yb3dFv12a1yXGca4GI7yM+ZGA6/tIB1NaJWyM+dKO0Nit9w+eONlYTwsEYYZTqXwsOhGcGrXA+JLc20MybLLGrgHmMgHSfUHagJuIcPSeKSKVdUcilHXzVhgjPMbdaUdneL4SWC4cd9Z7Ss2F1R41RznYDDRjxEbBlcdKv8W49DbAd6+C2yIoZ5HPkkagu59ADXOO2PCb64mjv2RbW2i0LPCxBme3WVXczacxlFAZu71HC6urFaA21hI103vMw7u3TxQI2QzYH+8yg/Dt8CEZUeI+IgIdmMXX+3tg98uLcf1cBOQP35CA7cseFd9GTHxy4F44sovEjhWuXHwrCdxFnBDPKBpwOSFm28OqThkvulwbVsLFMzPakA43GuSDPIMG1Oo/CSB8BoDQ0j7VcLLoJ4mEdxbZeNznBXm8L4ye7kUYOxwdLAEqKeVmO2fEnPd2Nu2m4u8jUM/ZQjHezZ6EKdK/tEeRoCh2O45HxiX31VYRW/2cSOoyJWUNJLnJBIVhGD08f4qdcEbVd37EfDJHGD6CBH/vkaln9FpwloZIF02pCQTrv4cAJFcnzYHCO3VSrE4jpvwA5kvD53J/lDEv8AlQDiiiigCiiigCiiigCiiigCiiigCiiigCiiigCiiigCiiigEY7NGJma0maAMSzRFRJAWY5LhDhkJOSQjKCSSQSc1npOFXtozAyyNau5lPucMYkjdiXddDl2MbNlvBlwWOMDlvaKAyvCOI2cbF4oLnvZSAzPa3netjlrkkjyFG+MkKOlN7hp5lKoohBGC76WcZ/DGMrn1Y4/ZNM6KAy/D+xrWQAsJhEhILxSoJI2bYNIMFGR2A3w2n9mpOOcGu7qFome3TOGWQLKzRup1JIo1DxKwBG/Mda0lFAYWMcTuC8Bvbe2ljxqCW5aRkOyzKXlK6XwfueFgy76cnRcA7Nra6maR555Md5NLguwX4VAAAVBk4UDG5O5JNW+JcJjnA1ghlOVdGKSLuD4XXcA4GRyPIgikV7bX8LAR3sbKeXfWwd/zaOWNT/ZFAaO9skmjeKRQySKVZTyKkYI+lZn2d3mtLqNpFkeG5MTspDatMcahyQANTBcsBybUOlWLTgU86g3d20i5/Rwp7uh3z4iHaRhtjGsAgnINPbOwjhGmKNIxgDCKqjCgKBgDooAHkBQFiiiigCiiigCiiigCiiigP/Z"/>
          <p:cNvSpPr>
            <a:spLocks noChangeAspect="1" noChangeArrowheads="1"/>
          </p:cNvSpPr>
          <p:nvPr/>
        </p:nvSpPr>
        <p:spPr bwMode="auto">
          <a:xfrm>
            <a:off x="0" y="-1095375"/>
            <a:ext cx="202882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REBQUEhQWFRUVGBsYGBgXGRUYGBobHRsdGB4WGxgdHCYeGBsjGRoXIC8gJScqLCwuHx8xNTAqNSYrLCoBCQoKDgwOGg8PGjAlHyQtLywqNS4sLy02MC0tKzQ0NDI0LzQsNDQwLywwLDUvMCovKiwqLCwsLCwsLCwsKiwsLP/AABEIAO0A1QMBIgACEQEDEQH/xAAcAAACAwEBAQEAAAAAAAAAAAAABQMEBgcCAQj/xABHEAACAQMCAwUFBAYHCAIDAQABAgMABBESIQUxQQYTIlFhBxQycZEjQlKBM0NicoKhFVOSsbLB0SQ0Y3ODosLSw+FEZKMW/8QAGgEBAAIDAQAAAAAAAAAAAAAAAAQFAQIDBv/EADYRAAIBAgMECQMDBAMBAAAAAAABAgMRBCExEkFx8AUTMlFhgZGh0SKxwRQj4TNCovE0gpIV/9oADAMBAAIRAxEAPwDuNFFFAFFU+K8YhtYzLcSpEg5s5AHyHmfQb1guJ+2AtkWNq8o5CaY9zFyzkKR3jDpyFayko5tnSFOdR2grnSaW8V7S2tr/ALxcRRejuqk9dgTk1x7iPGb+6z7xeOqn9XbDuV/N93P1pda8ChjORGCx3Lv43PqWbJqLLFwWmZZ0uiK0u1Ze/PqdKu/bLYLnue/uSNvsYnKk+WptK/zpPd+2Kcn7CwwvnPMqn+witj61ljcoNtQ26Dc/Qb1bs+GTzforW4b5xPGD8mlCA/WuX6mrLsx/JK/+bhqf9Wp7pFu79pvEn+AW0Ix0SSU589TMo/lSuXtdxNs6r5xnokVuoHy8BP8AOm0HYy+fP+ylMf1kkKg/LSzn+VX4fZreEeL3dT5d5I3/AMQpfEvd9jbZ6OhvXuzIS8bvW+K9uT8pNP8AgAqi7znnc3J+dxcH/wA62XGfZ5dQxqwmgJaSKML3chyZJFjznWNlDFuXJTXvhPs2lmknRryMdxL3bBbcgnMaSqwJmOMrIvQ9aKnXe/3MPE4COkU/+vyYKW0ZhhnkYeskp/vaoTw0ftf23/1rr8Xshj21XUx88LCAfqhI+tW19k9r1knP5xD+6Os9TW7/AHDx2DWkf8UcT/owftf25P8A2r1HbMuyvKo8hLMB/Jq7aPZVafimP8a/+tRSeyW1PKSYfnGf/Cs9VW7/AHZr+twT1h/ijjy3typBW7u1x5TykfRiRV6HthxOP4L+X+NYZP8AEma6Hdex4fqrkj/mRhv8LLWf497N7i1i7zvIZBrRAMvGSZHWNQMhh8TDrTZrr/ZnrMBPVJeTX2Kdl7WeJxka/d5x1DI0bf2lJH8qe8O9uRyRc2LqNsNBIsvzyraSMemazd72NvISO9tmALBAytE6lm5AHUDudtwN8DrS2bh7ISro8ZHMSI6f4gMj1GRWOuqx7S9gsHg6vYl6P5OwcK9qnDp9veFibbwzgwtv5a8BvyJrVq4IBByDuCORr83NYhhuAwPyINT8MkmtTm1mlgx91GzH5/omBTn6VvHFx3o4VOiJrsSvxyP0XRXKeDe1m4jwt3Csy/1kPgcfOJjpb5hh8q3/AAHtZa3oPu8oYr8SEFJF+aMAwGxwcYNSoVIz7LKyrh6lHtxsN6KKK3OAUUUUB8ZsDJrn3aD2m6sx8P0vg4Nww1RevdAEGU+uyjzbBFIu3/ah7y8kso2xa2+BPjI72Q790T+BeozudjS3hnD5bmTuraPWy4DH4Y4x+2+MA4x4BluW2N6iVq0trYprMtsJg6bh19d2j9+fUqywmSTvZmaaX+slOph6KPhjHooFWrC0luCBBFJNn7yDwDfG8hwm3lqz6Vv+C+zSGPS1y3vEgOoAgpCPId1kh8c/GW33GNsbBIwoAUAAcgNgPyrnHCOTvUZIqdKwprYw8bLncca4n2WuohNqKK0VubgLGDKzBXwVycANpDdDvit3w/2cWIQa0NzkA6pmLhuoOgYjGfRQKvMgPE2B3BtAD+cpr72NIS2931FmtGNuxJy2ExoJ9WiMbfnUqFGENEVdXF1qvakxrZcPihQJDGkajkqKqqPkAABViiiupFCiiigM72lnPvfDohye4d2G3wxwSH6BzH/KpbUd3xKYZUd/BHIF+8WjZo3b5aXgFUR9tx0/htLQY/fuJPL9yH+dXONRaL6xmwdzLbnHlIne5PpqgUfM0A/ooooAooooApVx+3WXuI25NOjY/wCVmcf90YprS6VQ92m4zDGXx1BkOhW+iyD60BH2p4UbmzmiU4dkJjb8Mi+KNx6q4U/lUfZLjYvrGCcjBdPGp+66+F15dHDCnNYrsCe4u+J2WSRFcCePONkuF7zSPQOHoB3c9jLNyxNvGGbmUGgn1JXGT60ivfZdEQe5kdT0D4dR+ezfzNbeiucqUJ6okUsTWpdiT58DkHEew9zDnMesfij8X8vi/lSB7JSwO4ZD4WBKuh81YEMp+Rrv1J+OdlYboeJdL4OHXZh8+jfI1EnhLZwZbUel7rZrRuvD4Of8G9oV1bYE4N3EOo0rcL8vhSUeh0n1aujcD7RQXsfeW8gcDZhyZD+F0PiRvQiuWdqOBvYMvfMpjdtKSDYE6SxVlO6HSrHOSNufSlSd5HKs9vIYp15ON1YfgkXlIh9eXMYNYhiJ03s1UZrYCliI9Zhn5c6HeqKRdju1Av7fvNOiRGMcsfPS4AOx+8pBDA+RHXNFT075lC007M492asVueKXNmZDCXu7pnYAhjhyRHGSMCQqC2TyVSRvjHdOGcMit4lihQJGvJR9ST5knJJO5NcZ7ecMNpxl2BZBdhZ4nBAImj8LhTzz8LYOxyRuNq3HZL2jLNphu9MU3JX5RS8tweUbk/cJ+RPSPCcI1HB5PXiT6tOrUoQqp3ilbg1863/g3FFFFSSvEUT54rIPw2kZ/tSy/wDoa+N9hxEYUBLuM6myB9tEBpGOpaEtv5RCvFk+eL3X7Nraj6yXJ/0qx2sjxbGYatVsRcLpGWPd7soHXXHrT5MaAc0V4hlDqGU5VgCCORB3B+le6AKKKXdor5obWZ0xrCERgkAGRvCi59XKj86AVdio2c3dy4Ia4uZNOf6uE9wmNuREZb+L1qx2zDC2WRTgwzwSE/sCVO8//kXpjwXhotraGBTkRRqmTzOlQMn1OM1B2osTPY3USnDSQSID5FkIB+tANKKpcEvxPbQTLussaOPkyhv86u0AUUUUAUm7OsJGuLgZIllKqSMeCL7IY81LrIwPXVnrUvaa9eK1kMODMw0RA8u8c6EzjoGIJ9AaucOsVghjiT4Y0VB8lGP8qAsViruIw9ooHB8N1ZyRsOhaF1cH54fFbWsn21UR3PDbn+ruu6J/ZnRosf2zH9KA1lFFFAFFFFAKbwa72FNORHHJIx8i2mNR/EDL/ZNY/tj7OSuq44cAGAy9ryjk6kx/1Uny8LbZA51sOBTNKZpiQVeQrHgfq4/Bkn72pxIwPkw+Zsca4zHaQPNM2lF+pJ2CqOrE4AA51rKKkrSOlOpOnJSg7M4Lae0B7L7W3BIuFAZWyCrRFgQR0bx4P7oopVecFnvLy4kVCDIRMyRjKo0hcacjmfBu3UgmitKNlBbOaOmLvKtJzye9eNjtPtM4AbuKJFzqbWiEEDS4UToxP3ctAEyAfj5Vza/4c0caO41wTAGOUrhHDfq5Af0co+EoeZBxncDsXbLUtm8iZLQFJwFGWYROJGQDqWRWX86p8OjWK7mtXAaC6VriEEApuQJ4sYwcsyyeveP5VpXw8ays9dx0wmMqYaV45p6owPAe2lzaELqM0Od45CdSj/hybkfutqHQaa6BwX2h2dzhe8MMh/VzDQc+Qb4H/hY0r4p7NFGprNgu20MuTFnyVxl4x0x4gMDCisvxDhQgYrcxtCAM62GYSPMTDwD5PpPpUaP6ijk/qRPmsFis4/RL254W4HQeEoDxK+cdY7ZfoJG/86fsoIIO4Oxri3AuHPC87WkrRAsozEwKH7NWzpIMZ5+Vay37YXsekPHFOM+IgtC2PMDDqx9PCPlUiOJi8nkQp4Gos4tNGm7JIEtUhGcW5aDBOSBESi5+aBT+dOK59Ydv44by4EsE8UcoSVSIjKS4AjkOIdeFwIdz1JrRr27sNs3cCE/dkdY2/sPhh9K7qSejIkoSjqh9Wf7UXkIe3jndEXWZ31sFXRBh9RJ2wJTCaXX/AG67zay0OuSDOxyn/TVTmTfqSq+RasdHD313JJKxneJUjDSYYqxBdiowFjyrR/CBVbiek6NC6X1Nbl8kmlg51LN5Jm7ufaBABmBZbjyMa4Q+okkKow65Umlt720umyIooIxjZpHeQ59UVVGP46VE0i4kzXdx7nGcIBqunGfCh5Qg9Gcc/IVUR6WxNedoWitXley8+W8ic8FSpxvK7ZP2U7U8QMCpbyWvcQ6o1doH0EKxUBCJ8sMAdAMEDfBrRwdsb9PjS1nGeamW3OPLBEoJ/MUk4eqRyTwpsqssioMAKroF2Hq8bn86vVxq9L4iM/oeXBG8MDScc1nxHsHtOt12u45bTfAaQB4j/wBWPUq/xaa1dpeJKivE6ujDKspDKR5gjY1zYmlY4cYHaWzla0fm2jBifrmSE+A/MYPrU/C9NqWVaNvFfH+zhV6Oazpv1OjXSifiEaYOm0Xvjzx3sgaOMeR0x98SOmpD5U9rlfs+9oSrM8XEF7i5vJe9STBEMuURFVS28ZCoq6W646nFdUr0EZKSuiqacXZhWb9odsGsHfOO4eKfJ6CKRZD/ANqtWkqhx+zE1pcRsMiSKRSPPKkVsYL4NFLOzHEfeLK2m6ywxufmyAn+dTcR41BbjM80UQ/4jqv95oC7SbtTxBo4RHF+muHEMXmC2S0n/TjDyfw460h4l7VbdQwt0knYZwSDFHn1dxqI9VVq57xTtNcX1wZpH0LGrRRrCWUDJHenXnU2WVVzt8JGNzmNUxVOne7vwJ9Do+vWasrJ73kdR4n2ptOGxLAniaNVVIYsFgoGBqJIVBgc2Iz61zPj3HpbyTvbhgAmTHGue7jG++/xPjYuemcBQSD84LwGW5bu4E5czyRfmeQ6bc61t92JS2twuRLd3DCKEnGhHYHMgQ7N3aB5N8/ByFQduti8oq0eefuWvVYXo76pPanu53cXn3E/sf4dm2lumX/eZPs8jfuoxoU7jkW7xh6NRW44bw9LeGOGIaUiVUUeQUYHz2oq1hFQiorceeqVHUm5y1eZO6BgQdwRg/KsZFw6R+GxqhLXXD3IjJI1M8GUCsenfQHB9JM1taz1qRBxOWPGBdxCcc95ItMMnXG6Nb7Y6NWxoNuFcSS4gjmj+GRQ4zzGRnBHQjkR0NWXxg55daz3CwLS8kt9hFcFp4PR85ni5Y+IiUDOTqfouzDtPxD3eyuZv6qGRx81QkD6igOWdjOzkE134u9jW6ieVBFI8WHVopSSFYZYpcIMEEYWtRe9ib6Pe2uo5gOSXUeG+XfRY6fsfWqoQ2stm4OlY71rdztjTJAsYB9DIsf54rpFauEZao3hUnDss4f2o4he2gjuLqwaNYJN5EnidGVxoZcbMc5BAxzUUzjDXGHmTQmxSFsEj9qQjIJ8lGw65PJl2muhe3hzhoLUskY6PNgrLIfMID3Y8m7zyBpBZ8djhQQyya5oyUKIDJIwU4V9CjOWTST0BJrzXSOIcpOjh1prbndv9C5w21s7dV5PQmuuzMTEvFm3k/HCdGT5sg8L/mKOzd2ZIj3gxIcSMcaQ6P8ABKo5qNIClTupHkRUd/xOZomEdrOpcaFd+5UBm8IODJq2JzypU/Erj+krdFtSpWORApkX7RCASdYyqhSi+f8AdUGnRrVouFTPJtXaurLjez7tFqdJVIQalH7PeaHjXEvd4HkxqI2RfxOTpVfzYijgPCTa24RzqmkPeTP1Zj0+Q5D5UmvZrmS9gX3XWLf7Z0SSNm8WqNWySoyDnAPPfypzxHjghiaWaK4jwCSGhfA8gXXUgz5k48zWv6arCioQV3LN2a8lr5+N/Az10JTu3p4PnnxK3EbxYLhHKszSxmMKg1OzK2pQB0GGk8RwB1IqRlvH3xBbDpr1TSfmq6VX6mlXDL2CSCO71q8+tZXIYFohuhjxzCJHI22Mc25nNaN2rScFRai43ayd+9eHdx9jrC9TNPLwKCWc+PHdAn9iBV/xOap8RtpSBGLreTIOqFD4R8R2Ybch/FTVnpbbya3eTbGe7T91T4j6ZkyPkq1mFWWtl/5XwdupWl36siveEe8QvFctE4IJVgjIQ3QgEsFPqD6YqfsX7WZLRRaXqS3DcreRCmtx/VyF3Ual/Fnf585GasVxOz1hlBwytlG/CwOzVbdGV5JyRivgY1oeK0+DrMntUf7tjIP+ZLGv8k10qvvaVfP+jjghHXKyTN+RygH0NeOwVhLxK171pII2VmjkURyMVdT1+0UbjDbedN+J9h3hjeZ7qIRxozti3IOFUn4mnIHLyNWkliZaNIrISwEO1Fvjf+DA2fE7j3aOH3mcRRDu1VG7rZCVGWjCueXVqgMCKTIQobq7bsfm53P5mtn2D7A99A7XksglWV1eKIokasTrwCE1/f38Vbax7CWMJVlto2ddw8mZXB8w7kkH5Vylg6tR/XPIkQ6Tw1Fft0s/Je+bOKTGR1CwI7SSsIojpIQyMCQBIcIcAFjvyFdB7Oeycqq+9yeEKAIoieY565j4m/hC9dzV7iAF3xm0xIe7tWlITBCs6x6ZJM/eCNLAgxybvB0rdVIp4OlBaX4kKv0nXqvJ24fJBZ2aRIEjRUUclUACllhF7xcm5PwRhooMhgd2Hey77EMyqqnHJSQSHr3xi4aR1tYjhnGqVgSDHDuCwIGzuRpXcffYZ0YppDCEVVUAKoAAHIADAA/KphWanuiiigCkPa1SiwXC5zbTK7b4BibMUufRY3MmPNBT6oL6zWaJ4pBlJFZGB6qwwR9DQFDtLwtp4MxECeJhLAxGQJF5A/sspZGxvpY0p4xx5LnhkcqKdNxJBEUbZl7ydIpI2HRky4I81NMuyF0z2cYkYtJFmGRiMEyRExM2P2iur86Q8TsjBxO2TIFtczmfdsabhI3yir1EmVfbkyOebUB57T8LaXhvE0TPeLK0qY564xHMuPzUU37S9qkgsBcK4Heqvdttga11d56hUy/rjA3Iq1wcgz3yH+uXIPLDQRf6GuX2ll3skVvMCU4S0kSqfhdtWYpMZwSsGgb9WOMY3j4qsqNKU2daNN1JqKPFrZS3SDUXtrUbKuT7xMB95mO8YPP8R6nerdnbR2kypBGsccy6dj4jImWGSd2LIXJOfuU1d8nJpbx63Z7djH+ljxJH6uniC/JsFT5hiK8R+oc5bCyi+bvv77noeqSW082fL0F7m3XJwmuY77ZA7tQfTMjH+Gq/Z8+8XMt5+rQGC3/aHN5PUFhgeg9ay/Ze7uuJSzd6O6DKsUjKGTRGpZii5JIdmbB8gD1xW6vJVhgbQAqQxnSBsAFX/wCq71IPDft6zatluvn6u9uHE5wkqv1bteedeBc7CQ969xOoyZJ2Qcto4B3SjPkZDI35037UW5aF45B4W0agdwUDqWHqCoIr57LrQR2MI690hPqWy7H83Ymm/axVMIDb6iVx5gg5H0q/dOMaLqRemnBZfgrFJupsNa/nMx/aDhMMyfaRRtuQcqOR22PMflWT4dBMsQMcp8JZGjny41ISp0yfGoYjIzqGCNqeW9+xjaJyTJAwRiebJ+rm6bONjt8QYdKWKNFw2M4mGr0DoAp+RZNJx+wapZVJJuPn3rlrO5c0qaaUvLnz3FLiPaFo00yIYJG8KMxDRZPN9Y6KMtggHamMCqiKqfCqgLjfYbc+tVIW712kIygzGgI2Iz45MddRGB6L61Tm4UY8tat3Z592d4T/AA/cPqtHGnL6ey/b5VvPO5Iipx+rtL3+H7bhsz1mrn42/eP99MbDiwkcxspjmG5Q9R+JD99efrSyU+Jvmf76m4OnKnOSl3EylOM1eLNZ7IOJGHiM0BOEuY+8UdO8j2bA8yjA/wAPpXSu1iGVIrcNg3EqK22fs0PeyD5MiFM/tiuJcEuxDe2kzbCOdMnyV8xE/IB8n0BrtNsBPxOV8bWkQhU5/WTaZZAR6Rrb4P7Rr0NGV4nlek6PV4h20efPmRdj9p+JjyvSfrbwGm3HeJGCBnUanOEjXc6pHIVF25DURk9Bk9KV9lxi74oP/wBpD9bW3NT/AO8X3Xu7P5aWnkX65jiPy+18126laL+BcI7viGMl/drRI9Z5tJNI0krEDbUxijY/vU+41xcW0RcqXYkLHGvxSO2yxr6k9TsBknABNKezlwqRXd5K2lJZ5ZNTHwrFFiFWB6KUi1/xV74DA9zJ75OpXIItomGDFGdu8YdJZBuc/CuF2OrIDDgnDGiRmkOqaVtcpBJXVgAImeSKoCgbcsncmmVFFAFFFFAFFFFAJeHRGK9uUx4Jgk6nP38d1IMdAAkTbdXP5qe1HDRdcRtoWJA91uXUjBKSLJbaJVB21o24P+tPOMIFeCbOnQ+gnzWXCafT7Tuj/CKqaA3FiesdoMegklOfr3Q+lAZz2fdsFu+IXsZZe9WOIOvLMsZkhlZN/Em0RB6BhneqN3Pqv+IYAGJ0Gw54t4dz5nP+VPE7OwcKvDdQRqkNyRHcf8NiTolUndUZzodRtko2wVsr+N2YjvrnH60pL9YxH/8AHVP0z/xXxROwH9ZeZVpZx3ixhQBMGZwdA8sDLSN+yo3P5DrTF3CgknAAJJ8gNyazNrH3lvLdyg67vEEK8ykLsIx/aB1n/wCq8thaSk9uWit5t6L8v03lzVm0rLVlvh1mLKCOTlrRTdnJxqI1GYDllWJDcvD+4BXrthNiynH41EY+bkJ/nTZ2+lZPj7d1HHAc6DPD3R6ae9BMRPmg5ea456TUqhetXjOWt0/K/wCPtwMTh1dNpaWNxDxF7Z17s40oq4O4IA5EVFxPtDJMcvjbkByFVeKSfat9P5VRZq5OpNxcLu3cSYUIO02syrxLXqE0WDKgI0nZZEPxRN5A8wehwfOkPaWMXsMTQPIqgtIcA61CeFo2GdpASQB1wSK0TyUllkNrK025hkOLhF3x0WdR+JevmCamYWWiXaXZ+Pjx45a4ilspy/tfa+fLf4cC7YwrFDGisWVVADHmQBsfpUhNeO60NozkYDIR8LKdwV9Nxj0Ir1XCV7tssKdtlWKnEuGLMuDlWG6uuQynzBG9K7Z+9RyRiaHHeqBsyk4E6Act/iHIHfbNOrmXSpP0+dJLS7FvcRTEAqD3cg845PC30yG/KrTAuTg16cf5++ZHrQcH10NVr4r5W5+RXvYtcTr5qw/lXd/Z0j/0bBLM+uW4Xv5GIAy0niAwPwrpX8q4jxi27lpkznu9QB9MZB+mK7pHeCz4dDsSyxRRxqBktIVCIgHq2N+QGScAGrnDO6ZU9NWbpyW+/wCBaeKi0l4pLp1N3sOhM4MkjQRRpGPVm0r/ADq1cKeH8LYatU+k+I5+0uZmxnqQGnfl0Gw5VkOxHYu7/pWa4vLwXQt3CsviC9+YUYOsfwDRHKVBHmdhTftZxiS64jb8PtDloszXEmMrB4MRE5GGbxFlX8QjPIGpRQFzhvDVnMVtHvZWGhG/408WAE35xxEBm83wPuMDs6rcOsEgiSKMYRAFGSSfmSd2J5kncnJqzQBRRRQBRRRQBRRRQFPjHDhcW8kTZAkUrkbEHowPQg4I+VZ7s3dtPxCWVlKH3K1VlP3X7261r5ZVgRWtrn/DbyeLtJc24y1vNbpOcr+jIJUYboC2s4PUnHWgN3dWqyo0cihkdSrKRkFSMEEdQRXMO0V3La3dvb3GWRkeOK4PKTBDRI56TBTIrZ+LwMN2Kr1Ssn7UbCOXhc5lOBDpmBBwcxsGwp6MwyoPmwqPiaKrUpU3vR1o1HTmpIxPaGLvYhBnHfsEPP4fjfly8CsM+ZFScX3lt0BwEctjzCRsP8bJ9KocM4jmeNZGDHui8Um32obxA4Gwk0ruBsdyNsgSyrm6Vs/BC2377rv/ANn868aoumlB9zfr/pcD0kUpPa4c/cvs9Ie1hzAoBK/bQ+IYJH2g8QB2OOe9NmekXbBiLORhuUKP/ZcGtsIv3ocV9ztXX7UuDHVxdEyyK+BIhGoDkcjZwPwtgn0OR0qB3r32hGZRKmc6VYAY8Ssoyhz+RHqB0JqkbkEKQchsY9c7/wB2TWHHO6JFHsq5Iz14IoopoSbFSBSsZhGS0IMtv5tF9+29SucrnoR+GrCTqVDAgqQCD0wd81Vv7sJpZD9rGwdMfiH3T5Blyp9DS25nHeFU2icd9EvkrHLL66ZNQ9ARVhGhKulJ5d/Pj8kWmuqnsf27vjnwJr271nb4Ry/1qncplSOecf31MkZNWBAFGpjgbfz2AHmSdgKsY7NJJIkTa2WmSS2onuFR2CrIYldmIUBdC6ySeWEDfSu0WURuJhdSjTDED7srAg7qQ1w4PwkqSqjopYnd8Lzn2ddm/er4yTxqYbUAqjAHE7bqW3wWWPxY5DWp3NdM7WXDLbMiAl52WBcdO8Ogv/ChZ/4an4aNoXPKdJV+tq7K0irEPZq5X3T3hQT7yzTqOTN3hzGMHr3egflVrgfBRCZJHw087a5nHUgYWMfsIuFHnuTuxo4KRIodVAiTwQAEEFANPeDy1YwOfhwfvEU1qSVgUUUUAUUUUAUUUUAUUUUAVk+PjuOKWNxuFmElo/llvtYif40Zf461lIe21srWbyOCfd2S5AXBY9w4mwPUhCv50A+rOX5F5eJAMNDalZZ/Iy/FDCdsHT+lIzkYi6Nvb41xkqiJb4eecfYgglQOZmfHKNAcncZOFBywq3wjhi28QjUljuzO2NTuxy0jYAGWYk7bDkMAAUByvjPZ33a/mhcaoJ4zJb52wVcyNECOTRs2pcYIBGPhrOWfHT/SD2zanZY1Hebb4y+XAAAOGAyNifLNdt7UdnFvYDGTodTrikAy0cg5MPMcwR1BI61wu1mGufXiOfviwO5TKDucq+PFExSQascieoqjxuFtKU0rpr0eWfPwXeAquaUFqn6rnnU0jvVLiMXeRSId9SsPqK9RXIdQw6/ng9R+R2r4TVDG8Xfej0OypK3efLS572ztJepiCN+9GdB/nWXnvphxARxoTGpPPGAzqGYg5G+Mtpzndj5VorS4EVvPGeUEnfADclJegHn3uRj1FQ/0fmLSx8ZOssOYfOQw/dOAAegwdqnbUYTlK2T089/kn7kOEJSpxgnnHXy3ef4Irm5lXmAB5gZFVJLlm5sf7qY2t7lSJMB0Olx0J/Eo6qw3H05g1DJAGOQuP8/8hXehJXs4eZPU01corGTyqaGzLQtj4reTIGPuSDUQP7vmaYw2de7Nlje7ZzhQkXqSxOwA+8x2AHMnFdpV9bc52/JEr1NOP4/ggRVCB85UgEEb6s8tOPiJ6Ac6lS2cDWU1SsdEMQOfG2Qq5x8R+83JQDjYEmj2c4E0M5a5lZmMZlQOQETLeMjcqrrlQSNsPt1rrHY/svhlupVIYAiFGBBQNzkI6OwwBkZUZGxZhWtODrVdiLut78O7zK6vjHGntPJ7l+Rt2R7PLY2ixnBkP2kzj78rfE/y6DyAA6Vnb/ib38sCxaVR+8MZOQ+hsQi4GCRgxC7ZPMGM7b1peM2puj7v+pP+8bZ1IR+gBzsW+8d/DkfeBCbglmJONX02nAt4oLVPLJUzMMegkT6mvQJWyR51u+bNdDEEUKoAVQAANgANgAPLFe6KKyYCiiigCiiigCiiigCiiigCo7iEOjKRkMCCPMEYxUlFAZzsKkb2kMygGVoo4pWzltUQ0GM74Gl9ew2yWPXNaOsV2ZmNu0bf/j3LMhAG0dwruoYnGwlUBSTtrVeslbOSQKCWIAAySdgANySegoBV2o4k8MGIcGeYiKAH+sb7xGd1RdUhx91TSjjns6gns4oE+zkt0Cwy8yMAZV+roxGWHPO4wd6l7Par24N84IhUGOzU/gJ8d185cAL5IAfvkVpo5Q2dJBwSDg5wRzHzFYaubRk4vai8z82cWEljcdzcqYZCcc/C3lIjbB0OMZ5jbIG9WFv3H3vqBXfeO9nre9i7q5iSVOY1DJU4xqU81PqK43ZezVyRb20z9/ExScSKHhjAPhlDbMGkTQ6xZbGo5IAqJUwsZbvUvsN0vbKsvNCEcVPfo7rqji/ShebKd9OM7lNpMeYWmU0UisVL5HMMuMMp3VgfIjBpw3s4vbcYECygdYZEJbJ3JEmjc8zz51ALCWBBG9rdADdcQyyaAdyoMYYaSd8Z2PLyqBVouOlPTwvzz3EuOMpbW0prPXd9+d4qksT8ajU45jbLr+HJ68yPXyBNMrJFdQyHIPX+RBHQg5BHQirltbswyIbj5G3uAfoYxUt3wye3je5FvJ3KgmYNhCAB+mUMc4AHiGncb8x4oclWn9Kg/RieKpxz2l6kMoEagkEknCqManbGdKgkZOAfQAEnABNfY7OOFu9n095IwCKMth8aQI15vIV2yB54wCcveE9jbq5QTmSO371V7saTK8cbAHzVO8bmTuBhRg432HA+yMFqdagvMQA00h1SEeQPJAeelAo9K6Uuja0/6j2Vv7+HciurY+H9ufcZKPsNcTItw6ok0LrLbQPhlBUgnvmGRrZcr4chDg5Yit1w7iK3EIkjPxZGDzVgdLIw6MrAqR5g1U7TcXeCJVhAa4nbuoFIJXWQTrfHJEUM7egwNyKUw8N/orEodnt3JN2WySJWJJvNtlBYnvAMKBpYaQjZvqVKFKChBWSKic5VJbUtTVQQBFwPmT1JPMnzJNZP2a2cghuJ5nLSXNzM7DbSuhzAAuP2Y1/l5VrwwIyOVZ7sISbVmK6ddxcSKP2XneRSPRkZW/OupoaKiiigCiiigCiiigCiiigCiiigCiio7icIjOxwqqWJ8gBkn6UBl+znDlueFNFJnS8lyMjZl/2iUq6noykAg9CAaRdle0TceRY2DpbwBRcnTpFy+AQg3JWEjxsp3YMq8tWZOxt63ErK3hQFYNGu6bPxs5ZvdkIPU+Jz0UqvNzp0XG7A20i3luv6NAk8aj9JAu+VVRkyRbsg6gsv3gQBolUAAAYA2AHIUgslNvxCVDnu7sd9Gd8LKihJI+WBlBG4Gd8SHpTu1uklRZI2Do6hlZTkMpGQQeoIrO9tI5J1S3tSFuh9tHKRlYNOV7wnBGW1GMKeYZ+YU0Bf4rxSQv7vagGYjLOwzHAp5O4yCzHfSg59cDelkHDRYXkTKWMV0vdSs7EsZxl45WPIl17xCduUSjbADLsk8RtV7pGQ5YSq+8glBxJ3jfefUD4skEYI2Iq1x3hQubd4s6SQCjYBKSKQySAHbKuFb8qAv0Uu4BxQ3ECuwCyDKSqM+GVDpdRkA41A4ONxg9au3GrQ2jGrB055Zxtn0zQElJ+M2IumWBt4Rh5hn4gDlISOqsRlh1AwchjUtrx1Htln338JTYsJNWgwnBI1iTKEZ5irlnblF3OWJ1MfMn/IbAegFAJOGr7lOLY4FvLk22/wOMs9sB0XSC6DoA67BVFaFmwMnpVLjXDPeIHjDaGOCjgAlJFOpJADsSrAHHXlUfA+I+8wBnTQ4JSWM76ZFOGXcDK5GQcbqVPWgIuHWJkna6lBDFe7hU/q4yQSSOjyMAT6Kg5g5augIIIyDsQdwR5V6r47gAknAG5J2AHnQGHvEktccOye5u27u1dTpaKMgtLBkbju4gxjYdCF5rk7WCAIMKMDbA6AAAAD8gKxsfA24is92X7t5AFsXG/dJG2tLgDqZZPGejII1PXOi4Fxn3iKNipVyGDqc+GSNtEifIPnB6jB60A0ooooAooooAooooAooooAooooArJ+02/KWBhQ4kvHS0jOcYMx0lvPATUdq1lYbtJYm77650uwsWU26ruXeF1lmZQDuWKdwM7jD/ioDTdmuBx2dpDBEgRY0AwPxc2JPUlskmmdeIZg6qynKsAQR1BGQfpXugMVxTjkfBGZpywspizR4BYxTHLmAAb93Juy7YUhwSAVAddk0Dw+861ke6xKWUkqFI8Ea530omB0ydTYBYiqd/wuLiczJOiy2tuxUA5IefBDHlyjVtIIPxM+d0FeuzUzWrLYTD9Gn+zyABVmiXbGBssqDAZdsjDDmQoEvE4/dLj3tcCGTC3XMYwMJc+WV+FzjdNJJxHgvxQyggg7g86XcIJjLQMSe6wUJOS0Zzp/NcFN9/CCTvQC+/Pud2J84t7krHMMDCTbJHOT5MNMTc/1R2ANaEnAydgKgv4I3idZQpjZWDhsaSpG4bO2MZrm3ZXi91xF1s76J4YAjupY4a8jVwqox2ygVlL6R49s4VirANOG3yycTV8MtpMztbNkaJrlU0vKBnOlogxToxWR+qk7a8vkhUNIwUFlUZ6sxCqo8yWIAAqpx3hPfwFEOiRCrxN0SRDlTgYyuRgjqpYdaSdnuIf0nKtyVKw2+VjUlTquMFJX2ztGCY1Od9Uh5aSQNbSG4Put6HwBFd4SQ5xicACNvXWg7vOeaxjrT6qXGeGC4geI7ahlTjOl1OpHHqrhWHyoC7We44/vcvuSZ0YD3TbYEZ5Qb82lwQR0QNy1Kag//wBgTboI1V712MPcgkhZkyHLnGVhQgsXxuunGSygtOA2KQIYhJ3so8czsQXZ3++wHLOMAcgoAGwFAM1XAwNgKyio8PGwoP2NxbyTFd9pUMMTEb4AKGPbHME9TWsrB9qOHzTce4bolMSRRTykr8TANGrxkHbS2Yx9eoBoDeUUUUAUUUUAUUUUAUUUUAUUUUAs7Q37xQHugDNIRHEDyMjbAnzVRlz6KascL4atvDHEmdKKBkkknzYk7licknqSaWpH7xflyPs7RdKHbBmkGXbGOaRaVBB/WSCntALeFHu2e3JJKeJMjH2bE4API6DlPMALnnk/eOXrpHphGZpDoj2yFJ5yMMjKIMsRkZxgbkClHb7jS2ECXrFsQSAMi4zIkn2bJvtkErIOXwVa7LTG5jW9fIM6Axof1cR8Sj1dtmY/IclBIDThnD1ghSJMkIMZO7MeZdj1Zjkk9STUXGuDJcx6GJVlIeORdnjcfDIh8x5ciCQQQSDfooBPwHizuXguNIuYQNen4XQkhJ0HRX0nw/dII3wCYe1s5t0ju1/UOveesLsElyfJQRL/ANOvPa20ZUW7hBM1rlwq85IzjvYCOupRkD8aoemDUugOKyGIEmyjA70jIFw5AYRBgd4kBBfHxNheSuCBPbQPfv3kw02gP2UJxmbByJ5R+DbKR+XibchVY8f4UZ4x3bBJomEkLkZCuMjBHVGBKMNsqxwQcGqfZK5Ko1pKT3tphMscmSLH2U/TOpRgn8auOlMeKd6QEh8Jc4Mm32a9WAPN+ijGM7nYYICGPijcTXuUDRIvhvNyHRhs1orqR4s/E6nZcY+MMLV7Ze5Se8W8eYyFW4iQHOlBpWaNB8ToowVAyyAAZKKpgbh68OnjkiBFvLphnyxOH/V3LMxyzMx7t2OWbUhJ8JrU0BHBOrqrowZWAKsDkEHcEHqKi4hfLDGXbJ6BR8TMdgijqxO1e7q5SKNnc6VUZP8AoANySdgBuTSC+vnjVZ3i1XEh0WtvndSw+8ckZAy0jjOlQQM48QGGseAHhfERJGIzd8QV1ZSztHatJIGVj1dDhl8RBd0AXSGOnqfDeHiFNILMSdTOxyzsebMf8hsBgAAACltv2VU28sdwxlkuN5pBlSW5ro6xrGcaBnK4ByTkn32e4o7a7e4wLmDAfGyyIfhnQHfS2CCPusGG+ASA6rG2UjT8ceTP2UNvJCn73eRmRv7Xg+cZp32o4wba3LR4M0hEUCHPjlfZRgbkDdjjkqselKuytj7veS24OoQ2tvlzzaSSW5eRzjbLNhj86A1lFFFAFFFFAFFFFAFFFFAFVuJXohheQjOhScDmT0UepOB+dWaWdo7CSa3ZYSokHjTVnQXXxRhsfd7wIT6DFAScE4YLeFU+8Szud95HYu7b9C7NgdBgdKl4jxOOBNcjYHQAFmY4zpRBlnbAPhAJqhc3N44CwxRREjd5nLaT5iJP0m/QutS8O4Akb967NNPv9rJpLKGxlEAAWNNhsoGcAnJ3oCrb8JN0e9vEGCCI7dtLrGDkFn2w0rKcHmF3Vc5ZmscLAtgtux8K+GBmJJZRyjLHm6jbmSQAfPDaq9/w+OdDHNGsiHGVcBhkHIOD1BwQelAWK+M2Bk7CkjdlFH6O4uohknCzOw3OcASatI9BgCvY7JwMCJu8uAeYnkeRD1/Rk93/ANtAUuKcU9+jktrJiRIjI90hIiizlCUcfpZQQfCh2I8RXbMXs54QLK1ey1FvdpXUMQRqVz3ysAdvhfG22Vb1rUogUAAAAbADYAeQFJ+NzNbuLlQWjA0zqu5CcxMB94oScgblS2MkAECt2yb3dFv12a1yXGca4GI7yM+ZGA6/tIB1NaJWyM+dKO0Nit9w+eONlYTwsEYYZTqXwsOhGcGrXA+JLc20MybLLGrgHmMgHSfUHagJuIcPSeKSKVdUcilHXzVhgjPMbdaUdneL4SWC4cd9Z7Ss2F1R41RznYDDRjxEbBlcdKv8W49DbAd6+C2yIoZ5HPkkagu59ADXOO2PCb64mjv2RbW2i0LPCxBme3WVXczacxlFAZu71HC6urFaA21hI103vMw7u3TxQI2QzYH+8yg/Dt8CEZUeI+IgIdmMXX+3tg98uLcf1cBOQP35CA7cseFd9GTHxy4F44sovEjhWuXHwrCdxFnBDPKBpwOSFm28OqThkvulwbVsLFMzPakA43GuSDPIMG1Oo/CSB8BoDQ0j7VcLLoJ4mEdxbZeNznBXm8L4ye7kUYOxwdLAEqKeVmO2fEnPd2Nu2m4u8jUM/ZQjHezZ6EKdK/tEeRoCh2O45HxiX31VYRW/2cSOoyJWUNJLnJBIVhGD08f4qdcEbVd37EfDJHGD6CBH/vkaln9FpwloZIF02pCQTrv4cAJFcnzYHCO3VSrE4jpvwA5kvD53J/lDEv8AlQDiiiigCiiigCiiigCiiigCiiigCiiigCiiigCiiigCiiigEY7NGJma0maAMSzRFRJAWY5LhDhkJOSQjKCSSQSc1npOFXtozAyyNau5lPucMYkjdiXddDl2MbNlvBlwWOMDlvaKAyvCOI2cbF4oLnvZSAzPa3netjlrkkjyFG+MkKOlN7hp5lKoohBGC76WcZ/DGMrn1Y4/ZNM6KAy/D+xrWQAsJhEhILxSoJI2bYNIMFGR2A3w2n9mpOOcGu7qFome3TOGWQLKzRup1JIo1DxKwBG/Mda0lFAYWMcTuC8Bvbe2ljxqCW5aRkOyzKXlK6XwfueFgy76cnRcA7Nra6maR555Md5NLguwX4VAAAVBk4UDG5O5JNW+JcJjnA1ghlOVdGKSLuD4XXcA4GRyPIgikV7bX8LAR3sbKeXfWwd/zaOWNT/ZFAaO9skmjeKRQySKVZTyKkYI+lZn2d3mtLqNpFkeG5MTspDatMcahyQANTBcsBybUOlWLTgU86g3d20i5/Rwp7uh3z4iHaRhtjGsAgnINPbOwjhGmKNIxgDCKqjCgKBgDooAHkBQFiiiigCiiigCiiigCiiigP/Z"/>
          <p:cNvSpPr>
            <a:spLocks noChangeAspect="1" noChangeArrowheads="1"/>
          </p:cNvSpPr>
          <p:nvPr/>
        </p:nvSpPr>
        <p:spPr bwMode="auto">
          <a:xfrm>
            <a:off x="152400" y="-942975"/>
            <a:ext cx="202882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236" y="2300287"/>
            <a:ext cx="3100900" cy="3450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15816" y="5750584"/>
            <a:ext cx="3119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Basketball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99730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Ich</a:t>
            </a:r>
            <a:r>
              <a:rPr lang="en-GB" dirty="0" smtClean="0"/>
              <a:t> </a:t>
            </a:r>
            <a:r>
              <a:rPr lang="en-GB" dirty="0" err="1" smtClean="0"/>
              <a:t>spiele</a:t>
            </a:r>
            <a:r>
              <a:rPr lang="en-GB" dirty="0" smtClean="0"/>
              <a:t>…….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52663"/>
            <a:ext cx="3744416" cy="3120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5936" y="558924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Federball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18725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Ich</a:t>
            </a:r>
            <a:r>
              <a:rPr lang="en-GB" dirty="0" smtClean="0"/>
              <a:t> </a:t>
            </a:r>
            <a:r>
              <a:rPr lang="en-GB" dirty="0" err="1" smtClean="0"/>
              <a:t>spiele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5813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Ich</a:t>
            </a:r>
            <a:r>
              <a:rPr lang="en-GB" dirty="0" smtClean="0"/>
              <a:t> </a:t>
            </a:r>
            <a:r>
              <a:rPr lang="en-GB" dirty="0" err="1" smtClean="0"/>
              <a:t>spiele</a:t>
            </a:r>
            <a:r>
              <a:rPr lang="en-GB" dirty="0" smtClean="0"/>
              <a:t>…….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02206"/>
            <a:ext cx="4870222" cy="3987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580526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Fußball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91147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Ich</a:t>
            </a:r>
            <a:r>
              <a:rPr lang="en-GB" dirty="0" smtClean="0"/>
              <a:t> </a:t>
            </a:r>
            <a:r>
              <a:rPr lang="en-GB" dirty="0" err="1" smtClean="0"/>
              <a:t>spiele</a:t>
            </a:r>
            <a:r>
              <a:rPr lang="en-GB" dirty="0" smtClean="0"/>
              <a:t>…….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00250"/>
            <a:ext cx="6192688" cy="337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580526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Rugby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6039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Ich</a:t>
            </a:r>
            <a:r>
              <a:rPr lang="en-GB" dirty="0" smtClean="0"/>
              <a:t> </a:t>
            </a:r>
            <a:r>
              <a:rPr lang="en-GB" dirty="0" err="1" smtClean="0"/>
              <a:t>spiele</a:t>
            </a:r>
            <a:r>
              <a:rPr lang="en-GB" dirty="0" smtClean="0"/>
              <a:t>…….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04865"/>
            <a:ext cx="453650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573325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Tennis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463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Ich</a:t>
            </a:r>
            <a:r>
              <a:rPr lang="en-GB" dirty="0" smtClean="0"/>
              <a:t> </a:t>
            </a:r>
            <a:r>
              <a:rPr lang="en-GB" dirty="0" err="1" smtClean="0"/>
              <a:t>spiele</a:t>
            </a:r>
            <a:r>
              <a:rPr lang="en-GB" dirty="0" smtClean="0"/>
              <a:t>…….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524124"/>
            <a:ext cx="2524125" cy="19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09938" y="5373216"/>
            <a:ext cx="2524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Volleyball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84741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Ich</a:t>
            </a:r>
            <a:r>
              <a:rPr lang="en-GB" dirty="0" smtClean="0"/>
              <a:t> </a:t>
            </a:r>
            <a:r>
              <a:rPr lang="en-GB" dirty="0" err="1" smtClean="0"/>
              <a:t>spiele</a:t>
            </a:r>
            <a:r>
              <a:rPr lang="en-GB" dirty="0" smtClean="0"/>
              <a:t>…….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41137"/>
            <a:ext cx="4536504" cy="29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558924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Flöte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97802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Ich</a:t>
            </a:r>
            <a:r>
              <a:rPr lang="en-GB" dirty="0" smtClean="0"/>
              <a:t> </a:t>
            </a:r>
            <a:r>
              <a:rPr lang="en-GB" dirty="0" err="1" smtClean="0"/>
              <a:t>spiele</a:t>
            </a:r>
            <a:r>
              <a:rPr lang="en-GB" dirty="0" smtClean="0"/>
              <a:t>…….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4803677" cy="339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5445224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Geige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76742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Ich</a:t>
            </a:r>
            <a:r>
              <a:rPr lang="en-GB" dirty="0" smtClean="0"/>
              <a:t> </a:t>
            </a:r>
            <a:r>
              <a:rPr lang="en-GB" dirty="0" err="1" smtClean="0"/>
              <a:t>spiele</a:t>
            </a:r>
            <a:r>
              <a:rPr lang="en-GB" dirty="0" smtClean="0"/>
              <a:t>…….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16832"/>
            <a:ext cx="2235689" cy="350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573325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Gitarre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91097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Ich</a:t>
            </a:r>
            <a:r>
              <a:rPr lang="en-GB" dirty="0" smtClean="0"/>
              <a:t> </a:t>
            </a:r>
            <a:r>
              <a:rPr lang="en-GB" dirty="0" err="1" smtClean="0"/>
              <a:t>spiele</a:t>
            </a:r>
            <a:r>
              <a:rPr lang="en-GB" dirty="0" smtClean="0"/>
              <a:t>…….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4960541" cy="372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59982" y="5745142"/>
            <a:ext cx="2200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Klavier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91397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Ich</a:t>
            </a:r>
            <a:r>
              <a:rPr lang="en-GB" dirty="0" smtClean="0"/>
              <a:t> </a:t>
            </a:r>
            <a:r>
              <a:rPr lang="en-GB" dirty="0" err="1" smtClean="0"/>
              <a:t>spiele</a:t>
            </a:r>
            <a:r>
              <a:rPr lang="en-GB" dirty="0" smtClean="0"/>
              <a:t>…….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355" y="1556792"/>
            <a:ext cx="358715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6" y="551723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Schlagzeug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30369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Ich</a:t>
            </a:r>
            <a:r>
              <a:rPr lang="en-GB" dirty="0" smtClean="0"/>
              <a:t> </a:t>
            </a:r>
            <a:r>
              <a:rPr lang="en-GB" dirty="0" err="1" smtClean="0"/>
              <a:t>spiele</a:t>
            </a:r>
            <a:r>
              <a:rPr lang="en-GB" dirty="0" smtClean="0"/>
              <a:t>…….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4083597" cy="3736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566124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</a:t>
            </a:r>
            <a:r>
              <a:rPr lang="en-GB" sz="2800" dirty="0" smtClean="0"/>
              <a:t>m Computer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96760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Ich</a:t>
            </a:r>
            <a:r>
              <a:rPr lang="en-GB" dirty="0" smtClean="0"/>
              <a:t> </a:t>
            </a:r>
            <a:r>
              <a:rPr lang="en-GB" dirty="0" err="1" smtClean="0"/>
              <a:t>spiele</a:t>
            </a:r>
            <a:r>
              <a:rPr lang="en-GB" dirty="0" smtClean="0"/>
              <a:t>…….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data:image/jpeg;base64,/9j/4AAQSkZJRgABAQAAAQABAAD/2wCEAAkGBhQREBQUEhQWFRUVGBsYGBgXGRUYGBobHRsdGB4WGxgdHCYeGBsjGRoXIC8gJScqLCwuHx8xNTAqNSYrLCoBCQoKDgwOGg8PGjAlHyQtLywqNS4sLy02MC0tKzQ0NDI0LzQsNDQwLywwLDUvMCovKiwqLCwsLCwsLCwsKiwsLP/AABEIAO0A1QMBIgACEQEDEQH/xAAcAAACAwEBAQEAAAAAAAAAAAAABQMEBgcCAQj/xABHEAACAQMCAwUFBAYHCAIDAQABAgMABBESIQUxQQYTIlFhBxQycZEjQlKBM0NicoKhFVOSsbLB0SQ0Y3ODosLSw+FEZKMW/8QAGgEBAAIDAQAAAAAAAAAAAAAAAAQFAQIDBv/EADYRAAIBAgMECQMDBAMBAAAAAAABAgMRBCExEkFx8AUTMlFhgZGh0SKxwRQj4TNCovE0gpIV/9oADAMBAAIRAxEAPwDuNFFFAFFU+K8YhtYzLcSpEg5s5AHyHmfQb1guJ+2AtkWNq8o5CaY9zFyzkKR3jDpyFayko5tnSFOdR2grnSaW8V7S2tr/ALxcRRejuqk9dgTk1x7iPGb+6z7xeOqn9XbDuV/N93P1pda8ChjORGCx3Lv43PqWbJqLLFwWmZZ0uiK0u1Ze/PqdKu/bLYLnue/uSNvsYnKk+WptK/zpPd+2Kcn7CwwvnPMqn+witj61ljcoNtQ26Dc/Qb1bs+GTzforW4b5xPGD8mlCA/WuX6mrLsx/JK/+bhqf9Wp7pFu79pvEn+AW0Ix0SSU589TMo/lSuXtdxNs6r5xnokVuoHy8BP8AOm0HYy+fP+ylMf1kkKg/LSzn+VX4fZreEeL3dT5d5I3/AMQpfEvd9jbZ6OhvXuzIS8bvW+K9uT8pNP8AgAqi7znnc3J+dxcH/wA62XGfZ5dQxqwmgJaSKML3chyZJFjznWNlDFuXJTXvhPs2lmknRryMdxL3bBbcgnMaSqwJmOMrIvQ9aKnXe/3MPE4COkU/+vyYKW0ZhhnkYeskp/vaoTw0ftf23/1rr8Xshj21XUx88LCAfqhI+tW19k9r1knP5xD+6Os9TW7/AHDx2DWkf8UcT/owftf25P8A2r1HbMuyvKo8hLMB/Jq7aPZVafimP8a/+tRSeyW1PKSYfnGf/Cs9VW7/AHZr+twT1h/ijjy3typBW7u1x5TykfRiRV6HthxOP4L+X+NYZP8AEma6Hdex4fqrkj/mRhv8LLWf497N7i1i7zvIZBrRAMvGSZHWNQMhh8TDrTZrr/ZnrMBPVJeTX2Kdl7WeJxka/d5x1DI0bf2lJH8qe8O9uRyRc2LqNsNBIsvzyraSMemazd72NvISO9tmALBAytE6lm5AHUDudtwN8DrS2bh7ISro8ZHMSI6f4gMj1GRWOuqx7S9gsHg6vYl6P5OwcK9qnDp9veFibbwzgwtv5a8BvyJrVq4IBByDuCORr83NYhhuAwPyINT8MkmtTm1mlgx91GzH5/omBTn6VvHFx3o4VOiJrsSvxyP0XRXKeDe1m4jwt3Csy/1kPgcfOJjpb5hh8q3/AAHtZa3oPu8oYr8SEFJF+aMAwGxwcYNSoVIz7LKyrh6lHtxsN6KKK3OAUUUUB8ZsDJrn3aD2m6sx8P0vg4Nww1RevdAEGU+uyjzbBFIu3/ah7y8kso2xa2+BPjI72Q790T+BeozudjS3hnD5bmTuraPWy4DH4Y4x+2+MA4x4BluW2N6iVq0trYprMtsJg6bh19d2j9+fUqywmSTvZmaaX+slOph6KPhjHooFWrC0luCBBFJNn7yDwDfG8hwm3lqz6Vv+C+zSGPS1y3vEgOoAgpCPId1kh8c/GW33GNsbBIwoAUAAcgNgPyrnHCOTvUZIqdKwprYw8bLncca4n2WuohNqKK0VubgLGDKzBXwVycANpDdDvit3w/2cWIQa0NzkA6pmLhuoOgYjGfRQKvMgPE2B3BtAD+cpr72NIS2931FmtGNuxJy2ExoJ9WiMbfnUqFGENEVdXF1qvakxrZcPihQJDGkajkqKqqPkAABViiiupFCiiigM72lnPvfDohye4d2G3wxwSH6BzH/KpbUd3xKYZUd/BHIF+8WjZo3b5aXgFUR9tx0/htLQY/fuJPL9yH+dXONRaL6xmwdzLbnHlIne5PpqgUfM0A/ooooAooooApVx+3WXuI25NOjY/wCVmcf90YprS6VQ92m4zDGXx1BkOhW+iyD60BH2p4UbmzmiU4dkJjb8Mi+KNx6q4U/lUfZLjYvrGCcjBdPGp+66+F15dHDCnNYrsCe4u+J2WSRFcCePONkuF7zSPQOHoB3c9jLNyxNvGGbmUGgn1JXGT60ivfZdEQe5kdT0D4dR+ezfzNbeiucqUJ6okUsTWpdiT58DkHEew9zDnMesfij8X8vi/lSB7JSwO4ZD4WBKuh81YEMp+Rrv1J+OdlYboeJdL4OHXZh8+jfI1EnhLZwZbUel7rZrRuvD4Of8G9oV1bYE4N3EOo0rcL8vhSUeh0n1aujcD7RQXsfeW8gcDZhyZD+F0PiRvQiuWdqOBvYMvfMpjdtKSDYE6SxVlO6HSrHOSNufSlSd5HKs9vIYp15ON1YfgkXlIh9eXMYNYhiJ03s1UZrYCliI9Zhn5c6HeqKRdju1Av7fvNOiRGMcsfPS4AOx+8pBDA+RHXNFT075lC007M492asVueKXNmZDCXu7pnYAhjhyRHGSMCQqC2TyVSRvjHdOGcMit4lihQJGvJR9ST5knJJO5NcZ7ecMNpxl2BZBdhZ4nBAImj8LhTzz8LYOxyRuNq3HZL2jLNphu9MU3JX5RS8tweUbk/cJ+RPSPCcI1HB5PXiT6tOrUoQqp3ilbg1863/g3FFFFSSvEUT54rIPw2kZ/tSy/wDoa+N9hxEYUBLuM6myB9tEBpGOpaEtv5RCvFk+eL3X7Nraj6yXJ/0qx2sjxbGYatVsRcLpGWPd7soHXXHrT5MaAc0V4hlDqGU5VgCCORB3B+le6AKKKXdor5obWZ0xrCERgkAGRvCi59XKj86AVdio2c3dy4Ia4uZNOf6uE9wmNuREZb+L1qx2zDC2WRTgwzwSE/sCVO8//kXpjwXhotraGBTkRRqmTzOlQMn1OM1B2osTPY3USnDSQSID5FkIB+tANKKpcEvxPbQTLussaOPkyhv86u0AUUUUAUm7OsJGuLgZIllKqSMeCL7IY81LrIwPXVnrUvaa9eK1kMODMw0RA8u8c6EzjoGIJ9AaucOsVghjiT4Y0VB8lGP8qAsViruIw9ooHB8N1ZyRsOhaF1cH54fFbWsn21UR3PDbn+ruu6J/ZnRosf2zH9KA1lFFFAFFFFAKbwa72FNORHHJIx8i2mNR/EDL/ZNY/tj7OSuq44cAGAy9ryjk6kx/1Uny8LbZA51sOBTNKZpiQVeQrHgfq4/Bkn72pxIwPkw+Zsca4zHaQPNM2lF+pJ2CqOrE4AA51rKKkrSOlOpOnJSg7M4Lae0B7L7W3BIuFAZWyCrRFgQR0bx4P7oopVecFnvLy4kVCDIRMyRjKo0hcacjmfBu3UgmitKNlBbOaOmLvKtJzye9eNjtPtM4AbuKJFzqbWiEEDS4UToxP3ctAEyAfj5Vza/4c0caO41wTAGOUrhHDfq5Af0co+EoeZBxncDsXbLUtm8iZLQFJwFGWYROJGQDqWRWX86p8OjWK7mtXAaC6VriEEApuQJ4sYwcsyyeveP5VpXw8ays9dx0wmMqYaV45p6owPAe2lzaELqM0Od45CdSj/hybkfutqHQaa6BwX2h2dzhe8MMh/VzDQc+Qb4H/hY0r4p7NFGprNgu20MuTFnyVxl4x0x4gMDCisvxDhQgYrcxtCAM62GYSPMTDwD5PpPpUaP6ijk/qRPmsFis4/RL254W4HQeEoDxK+cdY7ZfoJG/86fsoIIO4Oxri3AuHPC87WkrRAsozEwKH7NWzpIMZ5+Vay37YXsekPHFOM+IgtC2PMDDqx9PCPlUiOJi8nkQp4Gos4tNGm7JIEtUhGcW5aDBOSBESi5+aBT+dOK59Ydv44by4EsE8UcoSVSIjKS4AjkOIdeFwIdz1JrRr27sNs3cCE/dkdY2/sPhh9K7qSejIkoSjqh9Wf7UXkIe3jndEXWZ31sFXRBh9RJ2wJTCaXX/AG67zay0OuSDOxyn/TVTmTfqSq+RasdHD313JJKxneJUjDSYYqxBdiowFjyrR/CBVbiek6NC6X1Nbl8kmlg51LN5Jm7ufaBABmBZbjyMa4Q+okkKow65Umlt720umyIooIxjZpHeQ59UVVGP46VE0i4kzXdx7nGcIBqunGfCh5Qg9Gcc/IVUR6WxNedoWitXley8+W8ic8FSpxvK7ZP2U7U8QMCpbyWvcQ6o1doH0EKxUBCJ8sMAdAMEDfBrRwdsb9PjS1nGeamW3OPLBEoJ/MUk4eqRyTwpsqssioMAKroF2Hq8bn86vVxq9L4iM/oeXBG8MDScc1nxHsHtOt12u45bTfAaQB4j/wBWPUq/xaa1dpeJKivE6ujDKspDKR5gjY1zYmlY4cYHaWzla0fm2jBifrmSE+A/MYPrU/C9NqWVaNvFfH+zhV6Oazpv1OjXSifiEaYOm0Xvjzx3sgaOMeR0x98SOmpD5U9rlfs+9oSrM8XEF7i5vJe9STBEMuURFVS28ZCoq6W646nFdUr0EZKSuiqacXZhWb9odsGsHfOO4eKfJ6CKRZD/ANqtWkqhx+zE1pcRsMiSKRSPPKkVsYL4NFLOzHEfeLK2m6ywxufmyAn+dTcR41BbjM80UQ/4jqv95oC7SbtTxBo4RHF+muHEMXmC2S0n/TjDyfw460h4l7VbdQwt0knYZwSDFHn1dxqI9VVq57xTtNcX1wZpH0LGrRRrCWUDJHenXnU2WVVzt8JGNzmNUxVOne7vwJ9Do+vWasrJ73kdR4n2ptOGxLAniaNVVIYsFgoGBqJIVBgc2Iz61zPj3HpbyTvbhgAmTHGue7jG++/xPjYuemcBQSD84LwGW5bu4E5czyRfmeQ6bc61t92JS2twuRLd3DCKEnGhHYHMgQ7N3aB5N8/ByFQduti8oq0eefuWvVYXo76pPanu53cXn3E/sf4dm2lumX/eZPs8jfuoxoU7jkW7xh6NRW44bw9LeGOGIaUiVUUeQUYHz2oq1hFQiorceeqVHUm5y1eZO6BgQdwRg/KsZFw6R+GxqhLXXD3IjJI1M8GUCsenfQHB9JM1taz1qRBxOWPGBdxCcc95ItMMnXG6Nb7Y6NWxoNuFcSS4gjmj+GRQ4zzGRnBHQjkR0NWXxg55daz3CwLS8kt9hFcFp4PR85ni5Y+IiUDOTqfouzDtPxD3eyuZv6qGRx81QkD6igOWdjOzkE134u9jW6ieVBFI8WHVopSSFYZYpcIMEEYWtRe9ib6Pe2uo5gOSXUeG+XfRY6fsfWqoQ2stm4OlY71rdztjTJAsYB9DIsf54rpFauEZao3hUnDss4f2o4he2gjuLqwaNYJN5EnidGVxoZcbMc5BAxzUUzjDXGHmTQmxSFsEj9qQjIJ8lGw65PJl2muhe3hzhoLUskY6PNgrLIfMID3Y8m7zyBpBZ8djhQQyya5oyUKIDJIwU4V9CjOWTST0BJrzXSOIcpOjh1prbndv9C5w21s7dV5PQmuuzMTEvFm3k/HCdGT5sg8L/mKOzd2ZIj3gxIcSMcaQ6P8ABKo5qNIClTupHkRUd/xOZomEdrOpcaFd+5UBm8IODJq2JzypU/Erj+krdFtSpWORApkX7RCASdYyqhSi+f8AdUGnRrVouFTPJtXaurLjez7tFqdJVIQalH7PeaHjXEvd4HkxqI2RfxOTpVfzYijgPCTa24RzqmkPeTP1Zj0+Q5D5UmvZrmS9gX3XWLf7Z0SSNm8WqNWySoyDnAPPfypzxHjghiaWaK4jwCSGhfA8gXXUgz5k48zWv6arCioQV3LN2a8lr5+N/Az10JTu3p4PnnxK3EbxYLhHKszSxmMKg1OzK2pQB0GGk8RwB1IqRlvH3xBbDpr1TSfmq6VX6mlXDL2CSCO71q8+tZXIYFohuhjxzCJHI22Mc25nNaN2rScFRai43ayd+9eHdx9jrC9TNPLwKCWc+PHdAn9iBV/xOap8RtpSBGLreTIOqFD4R8R2Ybch/FTVnpbbya3eTbGe7T91T4j6ZkyPkq1mFWWtl/5XwdupWl36siveEe8QvFctE4IJVgjIQ3QgEsFPqD6YqfsX7WZLRRaXqS3DcreRCmtx/VyF3Ual/Fnf585GasVxOz1hlBwytlG/CwOzVbdGV5JyRivgY1oeK0+DrMntUf7tjIP+ZLGv8k10qvvaVfP+jjghHXKyTN+RygH0NeOwVhLxK171pII2VmjkURyMVdT1+0UbjDbedN+J9h3hjeZ7qIRxozti3IOFUn4mnIHLyNWkliZaNIrISwEO1Fvjf+DA2fE7j3aOH3mcRRDu1VG7rZCVGWjCueXVqgMCKTIQobq7bsfm53P5mtn2D7A99A7XksglWV1eKIokasTrwCE1/f38Vbax7CWMJVlto2ddw8mZXB8w7kkH5Vylg6tR/XPIkQ6Tw1Fft0s/Je+bOKTGR1CwI7SSsIojpIQyMCQBIcIcAFjvyFdB7Oeycqq+9yeEKAIoieY565j4m/hC9dzV7iAF3xm0xIe7tWlITBCs6x6ZJM/eCNLAgxybvB0rdVIp4OlBaX4kKv0nXqvJ24fJBZ2aRIEjRUUclUACllhF7xcm5PwRhooMhgd2Hey77EMyqqnHJSQSHr3xi4aR1tYjhnGqVgSDHDuCwIGzuRpXcffYZ0YppDCEVVUAKoAAHIADAA/KphWanuiiigCkPa1SiwXC5zbTK7b4BibMUufRY3MmPNBT6oL6zWaJ4pBlJFZGB6qwwR9DQFDtLwtp4MxECeJhLAxGQJF5A/sspZGxvpY0p4xx5LnhkcqKdNxJBEUbZl7ydIpI2HRky4I81NMuyF0z2cYkYtJFmGRiMEyRExM2P2iur86Q8TsjBxO2TIFtczmfdsabhI3yir1EmVfbkyOebUB57T8LaXhvE0TPeLK0qY564xHMuPzUU37S9qkgsBcK4Heqvdttga11d56hUy/rjA3Iq1wcgz3yH+uXIPLDQRf6GuX2ll3skVvMCU4S0kSqfhdtWYpMZwSsGgb9WOMY3j4qsqNKU2daNN1JqKPFrZS3SDUXtrUbKuT7xMB95mO8YPP8R6nerdnbR2kypBGsccy6dj4jImWGSd2LIXJOfuU1d8nJpbx63Z7djH+ljxJH6uniC/JsFT5hiK8R+oc5bCyi+bvv77noeqSW082fL0F7m3XJwmuY77ZA7tQfTMjH+Gq/Z8+8XMt5+rQGC3/aHN5PUFhgeg9ay/Ze7uuJSzd6O6DKsUjKGTRGpZii5JIdmbB8gD1xW6vJVhgbQAqQxnSBsAFX/wCq71IPDft6zatluvn6u9uHE5wkqv1bteedeBc7CQ969xOoyZJ2Qcto4B3SjPkZDI35037UW5aF45B4W0agdwUDqWHqCoIr57LrQR2MI690hPqWy7H83Ymm/axVMIDb6iVx5gg5H0q/dOMaLqRemnBZfgrFJupsNa/nMx/aDhMMyfaRRtuQcqOR22PMflWT4dBMsQMcp8JZGjny41ISp0yfGoYjIzqGCNqeW9+xjaJyTJAwRiebJ+rm6bONjt8QYdKWKNFw2M4mGr0DoAp+RZNJx+wapZVJJuPn3rlrO5c0qaaUvLnz3FLiPaFo00yIYJG8KMxDRZPN9Y6KMtggHamMCqiKqfCqgLjfYbc+tVIW712kIygzGgI2Iz45MddRGB6L61Tm4UY8tat3Z592d4T/AA/cPqtHGnL6ey/b5VvPO5Iipx+rtL3+H7bhsz1mrn42/eP99MbDiwkcxspjmG5Q9R+JD99efrSyU+Jvmf76m4OnKnOSl3EylOM1eLNZ7IOJGHiM0BOEuY+8UdO8j2bA8yjA/wAPpXSu1iGVIrcNg3EqK22fs0PeyD5MiFM/tiuJcEuxDe2kzbCOdMnyV8xE/IB8n0BrtNsBPxOV8bWkQhU5/WTaZZAR6Rrb4P7Rr0NGV4nlek6PV4h20efPmRdj9p+JjyvSfrbwGm3HeJGCBnUanOEjXc6pHIVF25DURk9Bk9KV9lxi74oP/wBpD9bW3NT/AO8X3Xu7P5aWnkX65jiPy+18126laL+BcI7viGMl/drRI9Z5tJNI0krEDbUxijY/vU+41xcW0RcqXYkLHGvxSO2yxr6k9TsBknABNKezlwqRXd5K2lJZ5ZNTHwrFFiFWB6KUi1/xV74DA9zJ75OpXIItomGDFGdu8YdJZBuc/CuF2OrIDDgnDGiRmkOqaVtcpBJXVgAImeSKoCgbcsncmmVFFAFFFFAFFFFAJeHRGK9uUx4Jgk6nP38d1IMdAAkTbdXP5qe1HDRdcRtoWJA91uXUjBKSLJbaJVB21o24P+tPOMIFeCbOnQ+gnzWXCafT7Tuj/CKqaA3FiesdoMegklOfr3Q+lAZz2fdsFu+IXsZZe9WOIOvLMsZkhlZN/Em0RB6BhneqN3Pqv+IYAGJ0Gw54t4dz5nP+VPE7OwcKvDdQRqkNyRHcf8NiTolUndUZzodRtko2wVsr+N2YjvrnH60pL9YxH/8AHVP0z/xXxROwH9ZeZVpZx3ixhQBMGZwdA8sDLSN+yo3P5DrTF3CgknAAJJ8gNyazNrH3lvLdyg67vEEK8ykLsIx/aB1n/wCq8thaSk9uWit5t6L8v03lzVm0rLVlvh1mLKCOTlrRTdnJxqI1GYDllWJDcvD+4BXrthNiynH41EY+bkJ/nTZ2+lZPj7d1HHAc6DPD3R6ae9BMRPmg5ea456TUqhetXjOWt0/K/wCPtwMTh1dNpaWNxDxF7Z17s40oq4O4IA5EVFxPtDJMcvjbkByFVeKSfat9P5VRZq5OpNxcLu3cSYUIO02syrxLXqE0WDKgI0nZZEPxRN5A8wehwfOkPaWMXsMTQPIqgtIcA61CeFo2GdpASQB1wSK0TyUllkNrK025hkOLhF3x0WdR+JevmCamYWWiXaXZ+Pjx45a4ilspy/tfa+fLf4cC7YwrFDGisWVVADHmQBsfpUhNeO60NozkYDIR8LKdwV9Nxj0Ir1XCV7tssKdtlWKnEuGLMuDlWG6uuQynzBG9K7Z+9RyRiaHHeqBsyk4E6Act/iHIHfbNOrmXSpP0+dJLS7FvcRTEAqD3cg845PC30yG/KrTAuTg16cf5++ZHrQcH10NVr4r5W5+RXvYtcTr5qw/lXd/Z0j/0bBLM+uW4Xv5GIAy0niAwPwrpX8q4jxi27lpkznu9QB9MZB+mK7pHeCz4dDsSyxRRxqBktIVCIgHq2N+QGScAGrnDO6ZU9NWbpyW+/wCBaeKi0l4pLp1N3sOhM4MkjQRRpGPVm0r/ADq1cKeH8LYatU+k+I5+0uZmxnqQGnfl0Gw5VkOxHYu7/pWa4vLwXQt3CsviC9+YUYOsfwDRHKVBHmdhTftZxiS64jb8PtDloszXEmMrB4MRE5GGbxFlX8QjPIGpRQFzhvDVnMVtHvZWGhG/408WAE35xxEBm83wPuMDs6rcOsEgiSKMYRAFGSSfmSd2J5kncnJqzQBRRRQBRRRQBRRRQFPjHDhcW8kTZAkUrkbEHowPQg4I+VZ7s3dtPxCWVlKH3K1VlP3X7261r5ZVgRWtrn/DbyeLtJc24y1vNbpOcr+jIJUYboC2s4PUnHWgN3dWqyo0cihkdSrKRkFSMEEdQRXMO0V3La3dvb3GWRkeOK4PKTBDRI56TBTIrZ+LwMN2Kr1Ssn7UbCOXhc5lOBDpmBBwcxsGwp6MwyoPmwqPiaKrUpU3vR1o1HTmpIxPaGLvYhBnHfsEPP4fjfly8CsM+ZFScX3lt0BwEctjzCRsP8bJ9KocM4jmeNZGDHui8Um32obxA4Gwk0ruBsdyNsgSyrm6Vs/BC2377rv/ANn868aoumlB9zfr/pcD0kUpPa4c/cvs9Ie1hzAoBK/bQ+IYJH2g8QB2OOe9NmekXbBiLORhuUKP/ZcGtsIv3ocV9ztXX7UuDHVxdEyyK+BIhGoDkcjZwPwtgn0OR0qB3r32hGZRKmc6VYAY8Ssoyhz+RHqB0JqkbkEKQchsY9c7/wB2TWHHO6JFHsq5Iz14IoopoSbFSBSsZhGS0IMtv5tF9+29SucrnoR+GrCTqVDAgqQCD0wd81Vv7sJpZD9rGwdMfiH3T5Blyp9DS25nHeFU2icd9EvkrHLL66ZNQ9ARVhGhKulJ5d/Pj8kWmuqnsf27vjnwJr271nb4Ry/1qncplSOecf31MkZNWBAFGpjgbfz2AHmSdgKsY7NJJIkTa2WmSS2onuFR2CrIYldmIUBdC6ySeWEDfSu0WURuJhdSjTDED7srAg7qQ1w4PwkqSqjopYnd8Lzn2ddm/er4yTxqYbUAqjAHE7bqW3wWWPxY5DWp3NdM7WXDLbMiAl52WBcdO8Ogv/ChZ/4an4aNoXPKdJV+tq7K0irEPZq5X3T3hQT7yzTqOTN3hzGMHr3egflVrgfBRCZJHw087a5nHUgYWMfsIuFHnuTuxo4KRIodVAiTwQAEEFANPeDy1YwOfhwfvEU1qSVgUUUUAUUUUAUUUUAUUUUAVk+PjuOKWNxuFmElo/llvtYif40Zf461lIe21srWbyOCfd2S5AXBY9w4mwPUhCv50A+rOX5F5eJAMNDalZZ/Iy/FDCdsHT+lIzkYi6Nvb41xkqiJb4eecfYgglQOZmfHKNAcncZOFBywq3wjhi28QjUljuzO2NTuxy0jYAGWYk7bDkMAAUByvjPZ33a/mhcaoJ4zJb52wVcyNECOTRs2pcYIBGPhrOWfHT/SD2zanZY1Hebb4y+XAAAOGAyNifLNdt7UdnFvYDGTodTrikAy0cg5MPMcwR1BI61wu1mGufXiOfviwO5TKDucq+PFExSQascieoqjxuFtKU0rpr0eWfPwXeAquaUFqn6rnnU0jvVLiMXeRSId9SsPqK9RXIdQw6/ng9R+R2r4TVDG8Xfej0OypK3efLS572ztJepiCN+9GdB/nWXnvphxARxoTGpPPGAzqGYg5G+Mtpzndj5VorS4EVvPGeUEnfADclJegHn3uRj1FQ/0fmLSx8ZOssOYfOQw/dOAAegwdqnbUYTlK2T089/kn7kOEJSpxgnnHXy3ef4Irm5lXmAB5gZFVJLlm5sf7qY2t7lSJMB0Olx0J/Eo6qw3H05g1DJAGOQuP8/8hXehJXs4eZPU01corGTyqaGzLQtj4reTIGPuSDUQP7vmaYw2de7Nlje7ZzhQkXqSxOwA+8x2AHMnFdpV9bc52/JEr1NOP4/ggRVCB85UgEEb6s8tOPiJ6Ac6lS2cDWU1SsdEMQOfG2Qq5x8R+83JQDjYEmj2c4E0M5a5lZmMZlQOQETLeMjcqrrlQSNsPt1rrHY/svhlupVIYAiFGBBQNzkI6OwwBkZUZGxZhWtODrVdiLut78O7zK6vjHGntPJ7l+Rt2R7PLY2ixnBkP2kzj78rfE/y6DyAA6Vnb/ib38sCxaVR+8MZOQ+hsQi4GCRgxC7ZPMGM7b1peM2puj7v+pP+8bZ1IR+gBzsW+8d/DkfeBCbglmJONX02nAt4oLVPLJUzMMegkT6mvQJWyR51u+bNdDEEUKoAVQAANgANgAPLFe6KKyYCiiigCiiigCiiigCiiigCo7iEOjKRkMCCPMEYxUlFAZzsKkb2kMygGVoo4pWzltUQ0GM74Gl9ew2yWPXNaOsV2ZmNu0bf/j3LMhAG0dwruoYnGwlUBSTtrVeslbOSQKCWIAAySdgANySegoBV2o4k8MGIcGeYiKAH+sb7xGd1RdUhx91TSjjns6gns4oE+zkt0Cwy8yMAZV+roxGWHPO4wd6l7Par24N84IhUGOzU/gJ8d185cAL5IAfvkVpo5Q2dJBwSDg5wRzHzFYaubRk4vai8z82cWEljcdzcqYZCcc/C3lIjbB0OMZ5jbIG9WFv3H3vqBXfeO9nre9i7q5iSVOY1DJU4xqU81PqK43ZezVyRb20z9/ExScSKHhjAPhlDbMGkTQ6xZbGo5IAqJUwsZbvUvsN0vbKsvNCEcVPfo7rqji/ShebKd9OM7lNpMeYWmU0UisVL5HMMuMMp3VgfIjBpw3s4vbcYECygdYZEJbJ3JEmjc8zz51ALCWBBG9rdADdcQyyaAdyoMYYaSd8Z2PLyqBVouOlPTwvzz3EuOMpbW0prPXd9+d4qksT8ajU45jbLr+HJ68yPXyBNMrJFdQyHIPX+RBHQg5BHQirltbswyIbj5G3uAfoYxUt3wye3je5FvJ3KgmYNhCAB+mUMc4AHiGncb8x4oclWn9Kg/RieKpxz2l6kMoEagkEknCqManbGdKgkZOAfQAEnABNfY7OOFu9n095IwCKMth8aQI15vIV2yB54wCcveE9jbq5QTmSO371V7saTK8cbAHzVO8bmTuBhRg432HA+yMFqdagvMQA00h1SEeQPJAeelAo9K6Uuja0/6j2Vv7+HciurY+H9ufcZKPsNcTItw6ok0LrLbQPhlBUgnvmGRrZcr4chDg5Yit1w7iK3EIkjPxZGDzVgdLIw6MrAqR5g1U7TcXeCJVhAa4nbuoFIJXWQTrfHJEUM7egwNyKUw8N/orEodnt3JN2WySJWJJvNtlBYnvAMKBpYaQjZvqVKFKChBWSKic5VJbUtTVQQBFwPmT1JPMnzJNZP2a2cghuJ5nLSXNzM7DbSuhzAAuP2Y1/l5VrwwIyOVZ7sISbVmK6ddxcSKP2XneRSPRkZW/OupoaKiiigCiiigCiiigCiiigCiiigCiio7icIjOxwqqWJ8gBkn6UBl+znDlueFNFJnS8lyMjZl/2iUq6noykAg9CAaRdle0TceRY2DpbwBRcnTpFy+AQg3JWEjxsp3YMq8tWZOxt63ErK3hQFYNGu6bPxs5ZvdkIPU+Jz0UqvNzp0XG7A20i3luv6NAk8aj9JAu+VVRkyRbsg6gsv3gQBolUAAAYA2AHIUgslNvxCVDnu7sd9Gd8LKihJI+WBlBG4Gd8SHpTu1uklRZI2Do6hlZTkMpGQQeoIrO9tI5J1S3tSFuh9tHKRlYNOV7wnBGW1GMKeYZ+YU0Bf4rxSQv7vagGYjLOwzHAp5O4yCzHfSg59cDelkHDRYXkTKWMV0vdSs7EsZxl45WPIl17xCduUSjbADLsk8RtV7pGQ5YSq+8glBxJ3jfefUD4skEYI2Iq1x3hQubd4s6SQCjYBKSKQySAHbKuFb8qAv0Uu4BxQ3ECuwCyDKSqM+GVDpdRkA41A4ONxg9au3GrQ2jGrB055Zxtn0zQElJ+M2IumWBt4Rh5hn4gDlISOqsRlh1AwchjUtrx1Htln338JTYsJNWgwnBI1iTKEZ5irlnblF3OWJ1MfMn/IbAegFAJOGr7lOLY4FvLk22/wOMs9sB0XSC6DoA67BVFaFmwMnpVLjXDPeIHjDaGOCjgAlJFOpJADsSrAHHXlUfA+I+8wBnTQ4JSWM76ZFOGXcDK5GQcbqVPWgIuHWJkna6lBDFe7hU/q4yQSSOjyMAT6Kg5g5augIIIyDsQdwR5V6r47gAknAG5J2AHnQGHvEktccOye5u27u1dTpaKMgtLBkbju4gxjYdCF5rk7WCAIMKMDbA6AAAAD8gKxsfA24is92X7t5AFsXG/dJG2tLgDqZZPGejII1PXOi4Fxn3iKNipVyGDqc+GSNtEifIPnB6jB60A0ooooAooooAooooAooooAooooArJ+02/KWBhQ4kvHS0jOcYMx0lvPATUdq1lYbtJYm77650uwsWU26ruXeF1lmZQDuWKdwM7jD/ioDTdmuBx2dpDBEgRY0AwPxc2JPUlskmmdeIZg6qynKsAQR1BGQfpXugMVxTjkfBGZpywspizR4BYxTHLmAAb93Juy7YUhwSAVAddk0Dw+861ke6xKWUkqFI8Ea530omB0ydTYBYiqd/wuLiczJOiy2tuxUA5IefBDHlyjVtIIPxM+d0FeuzUzWrLYTD9Gn+zyABVmiXbGBssqDAZdsjDDmQoEvE4/dLj3tcCGTC3XMYwMJc+WV+FzjdNJJxHgvxQyggg7g86XcIJjLQMSe6wUJOS0Zzp/NcFN9/CCTvQC+/Pud2J84t7krHMMDCTbJHOT5MNMTc/1R2ANaEnAydgKgv4I3idZQpjZWDhsaSpG4bO2MZrm3ZXi91xF1s76J4YAjupY4a8jVwqox2ygVlL6R49s4VirANOG3yycTV8MtpMztbNkaJrlU0vKBnOlogxToxWR+qk7a8vkhUNIwUFlUZ6sxCqo8yWIAAqpx3hPfwFEOiRCrxN0SRDlTgYyuRgjqpYdaSdnuIf0nKtyVKw2+VjUlTquMFJX2ztGCY1Od9Uh5aSQNbSG4Put6HwBFd4SQ5xicACNvXWg7vOeaxjrT6qXGeGC4geI7ahlTjOl1OpHHqrhWHyoC7We44/vcvuSZ0YD3TbYEZ5Qb82lwQR0QNy1Kag//wBgTboI1V712MPcgkhZkyHLnGVhQgsXxuunGSygtOA2KQIYhJ3so8czsQXZ3++wHLOMAcgoAGwFAM1XAwNgKyio8PGwoP2NxbyTFd9pUMMTEb4AKGPbHME9TWsrB9qOHzTce4bolMSRRTykr8TANGrxkHbS2Yx9eoBoDeUUUUAUUUUAUUUUAUUUUAUUUUAs7Q37xQHugDNIRHEDyMjbAnzVRlz6KascL4atvDHEmdKKBkkknzYk7licknqSaWpH7xflyPs7RdKHbBmkGXbGOaRaVBB/WSCntALeFHu2e3JJKeJMjH2bE4API6DlPMALnnk/eOXrpHphGZpDoj2yFJ5yMMjKIMsRkZxgbkClHb7jS2ECXrFsQSAMi4zIkn2bJvtkErIOXwVa7LTG5jW9fIM6Axof1cR8Sj1dtmY/IclBIDThnD1ghSJMkIMZO7MeZdj1Zjkk9STUXGuDJcx6GJVlIeORdnjcfDIh8x5ciCQQQSDfooBPwHizuXguNIuYQNen4XQkhJ0HRX0nw/dII3wCYe1s5t0ju1/UOveesLsElyfJQRL/ANOvPa20ZUW7hBM1rlwq85IzjvYCOupRkD8aoemDUugOKyGIEmyjA70jIFw5AYRBgd4kBBfHxNheSuCBPbQPfv3kw02gP2UJxmbByJ5R+DbKR+XibchVY8f4UZ4x3bBJomEkLkZCuMjBHVGBKMNsqxwQcGqfZK5Ko1pKT3tphMscmSLH2U/TOpRgn8auOlMeKd6QEh8Jc4Mm32a9WAPN+ijGM7nYYICGPijcTXuUDRIvhvNyHRhs1orqR4s/E6nZcY+MMLV7Ze5Se8W8eYyFW4iQHOlBpWaNB8ToowVAyyAAZKKpgbh68OnjkiBFvLphnyxOH/V3LMxyzMx7t2OWbUhJ8JrU0BHBOrqrowZWAKsDkEHcEHqKi4hfLDGXbJ6BR8TMdgijqxO1e7q5SKNnc6VUZP8AoANySdgBuTSC+vnjVZ3i1XEh0WtvndSw+8ckZAy0jjOlQQM48QGGseAHhfERJGIzd8QV1ZSztHatJIGVj1dDhl8RBd0AXSGOnqfDeHiFNILMSdTOxyzsebMf8hsBgAAACltv2VU28sdwxlkuN5pBlSW5ro6xrGcaBnK4ByTkn32e4o7a7e4wLmDAfGyyIfhnQHfS2CCPusGG+ASA6rG2UjT8ceTP2UNvJCn73eRmRv7Xg+cZp32o4wba3LR4M0hEUCHPjlfZRgbkDdjjkqselKuytj7veS24OoQ2tvlzzaSSW5eRzjbLNhj86A1lFFFAFFFFAFFFFAFFFFAFVuJXohheQjOhScDmT0UepOB+dWaWdo7CSa3ZYSokHjTVnQXXxRhsfd7wIT6DFAScE4YLeFU+8Szud95HYu7b9C7NgdBgdKl4jxOOBNcjYHQAFmY4zpRBlnbAPhAJqhc3N44CwxRREjd5nLaT5iJP0m/QutS8O4Akb967NNPv9rJpLKGxlEAAWNNhsoGcAnJ3oCrb8JN0e9vEGCCI7dtLrGDkFn2w0rKcHmF3Vc5ZmscLAtgtux8K+GBmJJZRyjLHm6jbmSQAfPDaq9/w+OdDHNGsiHGVcBhkHIOD1BwQelAWK+M2Bk7CkjdlFH6O4uohknCzOw3OcASatI9BgCvY7JwMCJu8uAeYnkeRD1/Rk93/ANtAUuKcU9+jktrJiRIjI90hIiizlCUcfpZQQfCh2I8RXbMXs54QLK1ey1FvdpXUMQRqVz3ysAdvhfG22Vb1rUogUAAAAbADYAeQFJ+NzNbuLlQWjA0zqu5CcxMB94oScgblS2MkAECt2yb3dFv12a1yXGca4GI7yM+ZGA6/tIB1NaJWyM+dKO0Nit9w+eONlYTwsEYYZTqXwsOhGcGrXA+JLc20MybLLGrgHmMgHSfUHagJuIcPSeKSKVdUcilHXzVhgjPMbdaUdneL4SWC4cd9Z7Ss2F1R41RznYDDRjxEbBlcdKv8W49DbAd6+C2yIoZ5HPkkagu59ADXOO2PCb64mjv2RbW2i0LPCxBme3WVXczacxlFAZu71HC6urFaA21hI103vMw7u3TxQI2QzYH+8yg/Dt8CEZUeI+IgIdmMXX+3tg98uLcf1cBOQP35CA7cseFd9GTHxy4F44sovEjhWuXHwrCdxFnBDPKBpwOSFm28OqThkvulwbVsLFMzPakA43GuSDPIMG1Oo/CSB8BoDQ0j7VcLLoJ4mEdxbZeNznBXm8L4ye7kUYOxwdLAEqKeVmO2fEnPd2Nu2m4u8jUM/ZQjHezZ6EKdK/tEeRoCh2O45HxiX31VYRW/2cSOoyJWUNJLnJBIVhGD08f4qdcEbVd37EfDJHGD6CBH/vkaln9FpwloZIF02pCQTrv4cAJFcnzYHCO3VSrE4jpvwA5kvD53J/lDEv8AlQDiiiigCiiigCiiigCiiigCiiigCiiigCiiigCiiigCiiigEY7NGJma0maAMSzRFRJAWY5LhDhkJOSQjKCSSQSc1npOFXtozAyyNau5lPucMYkjdiXddDl2MbNlvBlwWOMDlvaKAyvCOI2cbF4oLnvZSAzPa3netjlrkkjyFG+MkKOlN7hp5lKoohBGC76WcZ/DGMrn1Y4/ZNM6KAy/D+xrWQAsJhEhILxSoJI2bYNIMFGR2A3w2n9mpOOcGu7qFome3TOGWQLKzRup1JIo1DxKwBG/Mda0lFAYWMcTuC8Bvbe2ljxqCW5aRkOyzKXlK6XwfueFgy76cnRcA7Nra6maR555Md5NLguwX4VAAAVBk4UDG5O5JNW+JcJjnA1ghlOVdGKSLuD4XXcA4GRyPIgikV7bX8LAR3sbKeXfWwd/zaOWNT/ZFAaO9skmjeKRQySKVZTyKkYI+lZn2d3mtLqNpFkeG5MTspDatMcahyQANTBcsBybUOlWLTgU86g3d20i5/Rwp7uh3z4iHaRhtjGsAgnINPbOwjhGmKNIxgDCKqjCgKBgDooAHkBQFiiiigCiiigCiiigCiiigP/Z"/>
          <p:cNvSpPr>
            <a:spLocks noChangeAspect="1" noChangeArrowheads="1"/>
          </p:cNvSpPr>
          <p:nvPr/>
        </p:nvSpPr>
        <p:spPr bwMode="auto">
          <a:xfrm>
            <a:off x="0" y="-1095375"/>
            <a:ext cx="202882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REBQUEhQWFRUVGBsYGBgXGRUYGBobHRsdGB4WGxgdHCYeGBsjGRoXIC8gJScqLCwuHx8xNTAqNSYrLCoBCQoKDgwOGg8PGjAlHyQtLywqNS4sLy02MC0tKzQ0NDI0LzQsNDQwLywwLDUvMCovKiwqLCwsLCwsLCwsKiwsLP/AABEIAO0A1QMBIgACEQEDEQH/xAAcAAACAwEBAQEAAAAAAAAAAAAABQMEBgcCAQj/xABHEAACAQMCAwUFBAYHCAIDAQABAgMABBESIQUxQQYTIlFhBxQycZEjQlKBM0NicoKhFVOSsbLB0SQ0Y3ODosLSw+FEZKMW/8QAGgEBAAIDAQAAAAAAAAAAAAAAAAQFAQIDBv/EADYRAAIBAgMECQMDBAMBAAAAAAABAgMRBCExEkFx8AUTMlFhgZGh0SKxwRQj4TNCovE0gpIV/9oADAMBAAIRAxEAPwDuNFFFAFFU+K8YhtYzLcSpEg5s5AHyHmfQb1guJ+2AtkWNq8o5CaY9zFyzkKR3jDpyFayko5tnSFOdR2grnSaW8V7S2tr/ALxcRRejuqk9dgTk1x7iPGb+6z7xeOqn9XbDuV/N93P1pda8ChjORGCx3Lv43PqWbJqLLFwWmZZ0uiK0u1Ze/PqdKu/bLYLnue/uSNvsYnKk+WptK/zpPd+2Kcn7CwwvnPMqn+witj61ljcoNtQ26Dc/Qb1bs+GTzforW4b5xPGD8mlCA/WuX6mrLsx/JK/+bhqf9Wp7pFu79pvEn+AW0Ix0SSU589TMo/lSuXtdxNs6r5xnokVuoHy8BP8AOm0HYy+fP+ylMf1kkKg/LSzn+VX4fZreEeL3dT5d5I3/AMQpfEvd9jbZ6OhvXuzIS8bvW+K9uT8pNP8AgAqi7znnc3J+dxcH/wA62XGfZ5dQxqwmgJaSKML3chyZJFjznWNlDFuXJTXvhPs2lmknRryMdxL3bBbcgnMaSqwJmOMrIvQ9aKnXe/3MPE4COkU/+vyYKW0ZhhnkYeskp/vaoTw0ftf23/1rr8Xshj21XUx88LCAfqhI+tW19k9r1knP5xD+6Os9TW7/AHDx2DWkf8UcT/owftf25P8A2r1HbMuyvKo8hLMB/Jq7aPZVafimP8a/+tRSeyW1PKSYfnGf/Cs9VW7/AHZr+twT1h/ijjy3typBW7u1x5TykfRiRV6HthxOP4L+X+NYZP8AEma6Hdex4fqrkj/mRhv8LLWf497N7i1i7zvIZBrRAMvGSZHWNQMhh8TDrTZrr/ZnrMBPVJeTX2Kdl7WeJxka/d5x1DI0bf2lJH8qe8O9uRyRc2LqNsNBIsvzyraSMemazd72NvISO9tmALBAytE6lm5AHUDudtwN8DrS2bh7ISro8ZHMSI6f4gMj1GRWOuqx7S9gsHg6vYl6P5OwcK9qnDp9veFibbwzgwtv5a8BvyJrVq4IBByDuCORr83NYhhuAwPyINT8MkmtTm1mlgx91GzH5/omBTn6VvHFx3o4VOiJrsSvxyP0XRXKeDe1m4jwt3Csy/1kPgcfOJjpb5hh8q3/AAHtZa3oPu8oYr8SEFJF+aMAwGxwcYNSoVIz7LKyrh6lHtxsN6KKK3OAUUUUB8ZsDJrn3aD2m6sx8P0vg4Nww1RevdAEGU+uyjzbBFIu3/ah7y8kso2xa2+BPjI72Q790T+BeozudjS3hnD5bmTuraPWy4DH4Y4x+2+MA4x4BluW2N6iVq0trYprMtsJg6bh19d2j9+fUqywmSTvZmaaX+slOph6KPhjHooFWrC0luCBBFJNn7yDwDfG8hwm3lqz6Vv+C+zSGPS1y3vEgOoAgpCPId1kh8c/GW33GNsbBIwoAUAAcgNgPyrnHCOTvUZIqdKwprYw8bLncca4n2WuohNqKK0VubgLGDKzBXwVycANpDdDvit3w/2cWIQa0NzkA6pmLhuoOgYjGfRQKvMgPE2B3BtAD+cpr72NIS2931FmtGNuxJy2ExoJ9WiMbfnUqFGENEVdXF1qvakxrZcPihQJDGkajkqKqqPkAABViiiupFCiiigM72lnPvfDohye4d2G3wxwSH6BzH/KpbUd3xKYZUd/BHIF+8WjZo3b5aXgFUR9tx0/htLQY/fuJPL9yH+dXONRaL6xmwdzLbnHlIne5PpqgUfM0A/ooooAooooApVx+3WXuI25NOjY/wCVmcf90YprS6VQ92m4zDGXx1BkOhW+iyD60BH2p4UbmzmiU4dkJjb8Mi+KNx6q4U/lUfZLjYvrGCcjBdPGp+66+F15dHDCnNYrsCe4u+J2WSRFcCePONkuF7zSPQOHoB3c9jLNyxNvGGbmUGgn1JXGT60ivfZdEQe5kdT0D4dR+ezfzNbeiucqUJ6okUsTWpdiT58DkHEew9zDnMesfij8X8vi/lSB7JSwO4ZD4WBKuh81YEMp+Rrv1J+OdlYboeJdL4OHXZh8+jfI1EnhLZwZbUel7rZrRuvD4Of8G9oV1bYE4N3EOo0rcL8vhSUeh0n1aujcD7RQXsfeW8gcDZhyZD+F0PiRvQiuWdqOBvYMvfMpjdtKSDYE6SxVlO6HSrHOSNufSlSd5HKs9vIYp15ON1YfgkXlIh9eXMYNYhiJ03s1UZrYCliI9Zhn5c6HeqKRdju1Av7fvNOiRGMcsfPS4AOx+8pBDA+RHXNFT075lC007M492asVueKXNmZDCXu7pnYAhjhyRHGSMCQqC2TyVSRvjHdOGcMit4lihQJGvJR9ST5knJJO5NcZ7ecMNpxl2BZBdhZ4nBAImj8LhTzz8LYOxyRuNq3HZL2jLNphu9MU3JX5RS8tweUbk/cJ+RPSPCcI1HB5PXiT6tOrUoQqp3ilbg1863/g3FFFFSSvEUT54rIPw2kZ/tSy/wDoa+N9hxEYUBLuM6myB9tEBpGOpaEtv5RCvFk+eL3X7Nraj6yXJ/0qx2sjxbGYatVsRcLpGWPd7soHXXHrT5MaAc0V4hlDqGU5VgCCORB3B+le6AKKKXdor5obWZ0xrCERgkAGRvCi59XKj86AVdio2c3dy4Ia4uZNOf6uE9wmNuREZb+L1qx2zDC2WRTgwzwSE/sCVO8//kXpjwXhotraGBTkRRqmTzOlQMn1OM1B2osTPY3USnDSQSID5FkIB+tANKKpcEvxPbQTLussaOPkyhv86u0AUUUUAUm7OsJGuLgZIllKqSMeCL7IY81LrIwPXVnrUvaa9eK1kMODMw0RA8u8c6EzjoGIJ9AaucOsVghjiT4Y0VB8lGP8qAsViruIw9ooHB8N1ZyRsOhaF1cH54fFbWsn21UR3PDbn+ruu6J/ZnRosf2zH9KA1lFFFAFFFFAKbwa72FNORHHJIx8i2mNR/EDL/ZNY/tj7OSuq44cAGAy9ryjk6kx/1Uny8LbZA51sOBTNKZpiQVeQrHgfq4/Bkn72pxIwPkw+Zsca4zHaQPNM2lF+pJ2CqOrE4AA51rKKkrSOlOpOnJSg7M4Lae0B7L7W3BIuFAZWyCrRFgQR0bx4P7oopVecFnvLy4kVCDIRMyRjKo0hcacjmfBu3UgmitKNlBbOaOmLvKtJzye9eNjtPtM4AbuKJFzqbWiEEDS4UToxP3ctAEyAfj5Vza/4c0caO41wTAGOUrhHDfq5Af0co+EoeZBxncDsXbLUtm8iZLQFJwFGWYROJGQDqWRWX86p8OjWK7mtXAaC6VriEEApuQJ4sYwcsyyeveP5VpXw8ays9dx0wmMqYaV45p6owPAe2lzaELqM0Od45CdSj/hybkfutqHQaa6BwX2h2dzhe8MMh/VzDQc+Qb4H/hY0r4p7NFGprNgu20MuTFnyVxl4x0x4gMDCisvxDhQgYrcxtCAM62GYSPMTDwD5PpPpUaP6ijk/qRPmsFis4/RL254W4HQeEoDxK+cdY7ZfoJG/86fsoIIO4Oxri3AuHPC87WkrRAsozEwKH7NWzpIMZ5+Vay37YXsekPHFOM+IgtC2PMDDqx9PCPlUiOJi8nkQp4Gos4tNGm7JIEtUhGcW5aDBOSBESi5+aBT+dOK59Ydv44by4EsE8UcoSVSIjKS4AjkOIdeFwIdz1JrRr27sNs3cCE/dkdY2/sPhh9K7qSejIkoSjqh9Wf7UXkIe3jndEXWZ31sFXRBh9RJ2wJTCaXX/AG67zay0OuSDOxyn/TVTmTfqSq+RasdHD313JJKxneJUjDSYYqxBdiowFjyrR/CBVbiek6NC6X1Nbl8kmlg51LN5Jm7ufaBABmBZbjyMa4Q+okkKow65Umlt720umyIooIxjZpHeQ59UVVGP46VE0i4kzXdx7nGcIBqunGfCh5Qg9Gcc/IVUR6WxNedoWitXley8+W8ic8FSpxvK7ZP2U7U8QMCpbyWvcQ6o1doH0EKxUBCJ8sMAdAMEDfBrRwdsb9PjS1nGeamW3OPLBEoJ/MUk4eqRyTwpsqssioMAKroF2Hq8bn86vVxq9L4iM/oeXBG8MDScc1nxHsHtOt12u45bTfAaQB4j/wBWPUq/xaa1dpeJKivE6ujDKspDKR5gjY1zYmlY4cYHaWzla0fm2jBifrmSE+A/MYPrU/C9NqWVaNvFfH+zhV6Oazpv1OjXSifiEaYOm0Xvjzx3sgaOMeR0x98SOmpD5U9rlfs+9oSrM8XEF7i5vJe9STBEMuURFVS28ZCoq6W646nFdUr0EZKSuiqacXZhWb9odsGsHfOO4eKfJ6CKRZD/ANqtWkqhx+zE1pcRsMiSKRSPPKkVsYL4NFLOzHEfeLK2m6ywxufmyAn+dTcR41BbjM80UQ/4jqv95oC7SbtTxBo4RHF+muHEMXmC2S0n/TjDyfw460h4l7VbdQwt0knYZwSDFHn1dxqI9VVq57xTtNcX1wZpH0LGrRRrCWUDJHenXnU2WVVzt8JGNzmNUxVOne7vwJ9Do+vWasrJ73kdR4n2ptOGxLAniaNVVIYsFgoGBqJIVBgc2Iz61zPj3HpbyTvbhgAmTHGue7jG++/xPjYuemcBQSD84LwGW5bu4E5czyRfmeQ6bc61t92JS2twuRLd3DCKEnGhHYHMgQ7N3aB5N8/ByFQduti8oq0eefuWvVYXo76pPanu53cXn3E/sf4dm2lumX/eZPs8jfuoxoU7jkW7xh6NRW44bw9LeGOGIaUiVUUeQUYHz2oq1hFQiorceeqVHUm5y1eZO6BgQdwRg/KsZFw6R+GxqhLXXD3IjJI1M8GUCsenfQHB9JM1taz1qRBxOWPGBdxCcc95ItMMnXG6Nb7Y6NWxoNuFcSS4gjmj+GRQ4zzGRnBHQjkR0NWXxg55daz3CwLS8kt9hFcFp4PR85ni5Y+IiUDOTqfouzDtPxD3eyuZv6qGRx81QkD6igOWdjOzkE134u9jW6ieVBFI8WHVopSSFYZYpcIMEEYWtRe9ib6Pe2uo5gOSXUeG+XfRY6fsfWqoQ2stm4OlY71rdztjTJAsYB9DIsf54rpFauEZao3hUnDss4f2o4he2gjuLqwaNYJN5EnidGVxoZcbMc5BAxzUUzjDXGHmTQmxSFsEj9qQjIJ8lGw65PJl2muhe3hzhoLUskY6PNgrLIfMID3Y8m7zyBpBZ8djhQQyya5oyUKIDJIwU4V9CjOWTST0BJrzXSOIcpOjh1prbndv9C5w21s7dV5PQmuuzMTEvFm3k/HCdGT5sg8L/mKOzd2ZIj3gxIcSMcaQ6P8ABKo5qNIClTupHkRUd/xOZomEdrOpcaFd+5UBm8IODJq2JzypU/Erj+krdFtSpWORApkX7RCASdYyqhSi+f8AdUGnRrVouFTPJtXaurLjez7tFqdJVIQalH7PeaHjXEvd4HkxqI2RfxOTpVfzYijgPCTa24RzqmkPeTP1Zj0+Q5D5UmvZrmS9gX3XWLf7Z0SSNm8WqNWySoyDnAPPfypzxHjghiaWaK4jwCSGhfA8gXXUgz5k48zWv6arCioQV3LN2a8lr5+N/Az10JTu3p4PnnxK3EbxYLhHKszSxmMKg1OzK2pQB0GGk8RwB1IqRlvH3xBbDpr1TSfmq6VX6mlXDL2CSCO71q8+tZXIYFohuhjxzCJHI22Mc25nNaN2rScFRai43ayd+9eHdx9jrC9TNPLwKCWc+PHdAn9iBV/xOap8RtpSBGLreTIOqFD4R8R2Ybch/FTVnpbbya3eTbGe7T91T4j6ZkyPkq1mFWWtl/5XwdupWl36siveEe8QvFctE4IJVgjIQ3QgEsFPqD6YqfsX7WZLRRaXqS3DcreRCmtx/VyF3Ual/Fnf585GasVxOz1hlBwytlG/CwOzVbdGV5JyRivgY1oeK0+DrMntUf7tjIP+ZLGv8k10qvvaVfP+jjghHXKyTN+RygH0NeOwVhLxK171pII2VmjkURyMVdT1+0UbjDbedN+J9h3hjeZ7qIRxozti3IOFUn4mnIHLyNWkliZaNIrISwEO1Fvjf+DA2fE7j3aOH3mcRRDu1VG7rZCVGWjCueXVqgMCKTIQobq7bsfm53P5mtn2D7A99A7XksglWV1eKIokasTrwCE1/f38Vbax7CWMJVlto2ddw8mZXB8w7kkH5Vylg6tR/XPIkQ6Tw1Fft0s/Je+bOKTGR1CwI7SSsIojpIQyMCQBIcIcAFjvyFdB7Oeycqq+9yeEKAIoieY565j4m/hC9dzV7iAF3xm0xIe7tWlITBCs6x6ZJM/eCNLAgxybvB0rdVIp4OlBaX4kKv0nXqvJ24fJBZ2aRIEjRUUclUACllhF7xcm5PwRhooMhgd2Hey77EMyqqnHJSQSHr3xi4aR1tYjhnGqVgSDHDuCwIGzuRpXcffYZ0YppDCEVVUAKoAAHIADAA/KphWanuiiigCkPa1SiwXC5zbTK7b4BibMUufRY3MmPNBT6oL6zWaJ4pBlJFZGB6qwwR9DQFDtLwtp4MxECeJhLAxGQJF5A/sspZGxvpY0p4xx5LnhkcqKdNxJBEUbZl7ydIpI2HRky4I81NMuyF0z2cYkYtJFmGRiMEyRExM2P2iur86Q8TsjBxO2TIFtczmfdsabhI3yir1EmVfbkyOebUB57T8LaXhvE0TPeLK0qY564xHMuPzUU37S9qkgsBcK4Heqvdttga11d56hUy/rjA3Iq1wcgz3yH+uXIPLDQRf6GuX2ll3skVvMCU4S0kSqfhdtWYpMZwSsGgb9WOMY3j4qsqNKU2daNN1JqKPFrZS3SDUXtrUbKuT7xMB95mO8YPP8R6nerdnbR2kypBGsccy6dj4jImWGSd2LIXJOfuU1d8nJpbx63Z7djH+ljxJH6uniC/JsFT5hiK8R+oc5bCyi+bvv77noeqSW082fL0F7m3XJwmuY77ZA7tQfTMjH+Gq/Z8+8XMt5+rQGC3/aHN5PUFhgeg9ay/Ze7uuJSzd6O6DKsUjKGTRGpZii5JIdmbB8gD1xW6vJVhgbQAqQxnSBsAFX/wCq71IPDft6zatluvn6u9uHE5wkqv1bteedeBc7CQ969xOoyZJ2Qcto4B3SjPkZDI35037UW5aF45B4W0agdwUDqWHqCoIr57LrQR2MI690hPqWy7H83Ymm/axVMIDb6iVx5gg5H0q/dOMaLqRemnBZfgrFJupsNa/nMx/aDhMMyfaRRtuQcqOR22PMflWT4dBMsQMcp8JZGjny41ISp0yfGoYjIzqGCNqeW9+xjaJyTJAwRiebJ+rm6bONjt8QYdKWKNFw2M4mGr0DoAp+RZNJx+wapZVJJuPn3rlrO5c0qaaUvLnz3FLiPaFo00yIYJG8KMxDRZPN9Y6KMtggHamMCqiKqfCqgLjfYbc+tVIW712kIygzGgI2Iz45MddRGB6L61Tm4UY8tat3Z592d4T/AA/cPqtHGnL6ey/b5VvPO5Iipx+rtL3+H7bhsz1mrn42/eP99MbDiwkcxspjmG5Q9R+JD99efrSyU+Jvmf76m4OnKnOSl3EylOM1eLNZ7IOJGHiM0BOEuY+8UdO8j2bA8yjA/wAPpXSu1iGVIrcNg3EqK22fs0PeyD5MiFM/tiuJcEuxDe2kzbCOdMnyV8xE/IB8n0BrtNsBPxOV8bWkQhU5/WTaZZAR6Rrb4P7Rr0NGV4nlek6PV4h20efPmRdj9p+JjyvSfrbwGm3HeJGCBnUanOEjXc6pHIVF25DURk9Bk9KV9lxi74oP/wBpD9bW3NT/AO8X3Xu7P5aWnkX65jiPy+18126laL+BcI7viGMl/drRI9Z5tJNI0krEDbUxijY/vU+41xcW0RcqXYkLHGvxSO2yxr6k9TsBknABNKezlwqRXd5K2lJZ5ZNTHwrFFiFWB6KUi1/xV74DA9zJ75OpXIItomGDFGdu8YdJZBuc/CuF2OrIDDgnDGiRmkOqaVtcpBJXVgAImeSKoCgbcsncmmVFFAFFFFAFFFFAJeHRGK9uUx4Jgk6nP38d1IMdAAkTbdXP5qe1HDRdcRtoWJA91uXUjBKSLJbaJVB21o24P+tPOMIFeCbOnQ+gnzWXCafT7Tuj/CKqaA3FiesdoMegklOfr3Q+lAZz2fdsFu+IXsZZe9WOIOvLMsZkhlZN/Em0RB6BhneqN3Pqv+IYAGJ0Gw54t4dz5nP+VPE7OwcKvDdQRqkNyRHcf8NiTolUndUZzodRtko2wVsr+N2YjvrnH60pL9YxH/8AHVP0z/xXxROwH9ZeZVpZx3ixhQBMGZwdA8sDLSN+yo3P5DrTF3CgknAAJJ8gNyazNrH3lvLdyg67vEEK8ykLsIx/aB1n/wCq8thaSk9uWit5t6L8v03lzVm0rLVlvh1mLKCOTlrRTdnJxqI1GYDllWJDcvD+4BXrthNiynH41EY+bkJ/nTZ2+lZPj7d1HHAc6DPD3R6ae9BMRPmg5ea456TUqhetXjOWt0/K/wCPtwMTh1dNpaWNxDxF7Z17s40oq4O4IA5EVFxPtDJMcvjbkByFVeKSfat9P5VRZq5OpNxcLu3cSYUIO02syrxLXqE0WDKgI0nZZEPxRN5A8wehwfOkPaWMXsMTQPIqgtIcA61CeFo2GdpASQB1wSK0TyUllkNrK025hkOLhF3x0WdR+JevmCamYWWiXaXZ+Pjx45a4ilspy/tfa+fLf4cC7YwrFDGisWVVADHmQBsfpUhNeO60NozkYDIR8LKdwV9Nxj0Ir1XCV7tssKdtlWKnEuGLMuDlWG6uuQynzBG9K7Z+9RyRiaHHeqBsyk4E6Act/iHIHfbNOrmXSpP0+dJLS7FvcRTEAqD3cg845PC30yG/KrTAuTg16cf5++ZHrQcH10NVr4r5W5+RXvYtcTr5qw/lXd/Z0j/0bBLM+uW4Xv5GIAy0niAwPwrpX8q4jxi27lpkznu9QB9MZB+mK7pHeCz4dDsSyxRRxqBktIVCIgHq2N+QGScAGrnDO6ZU9NWbpyW+/wCBaeKi0l4pLp1N3sOhM4MkjQRRpGPVm0r/ADq1cKeH8LYatU+k+I5+0uZmxnqQGnfl0Gw5VkOxHYu7/pWa4vLwXQt3CsviC9+YUYOsfwDRHKVBHmdhTftZxiS64jb8PtDloszXEmMrB4MRE5GGbxFlX8QjPIGpRQFzhvDVnMVtHvZWGhG/408WAE35xxEBm83wPuMDs6rcOsEgiSKMYRAFGSSfmSd2J5kncnJqzQBRRRQBRRRQBRRRQFPjHDhcW8kTZAkUrkbEHowPQg4I+VZ7s3dtPxCWVlKH3K1VlP3X7261r5ZVgRWtrn/DbyeLtJc24y1vNbpOcr+jIJUYboC2s4PUnHWgN3dWqyo0cihkdSrKRkFSMEEdQRXMO0V3La3dvb3GWRkeOK4PKTBDRI56TBTIrZ+LwMN2Kr1Ssn7UbCOXhc5lOBDpmBBwcxsGwp6MwyoPmwqPiaKrUpU3vR1o1HTmpIxPaGLvYhBnHfsEPP4fjfly8CsM+ZFScX3lt0BwEctjzCRsP8bJ9KocM4jmeNZGDHui8Um32obxA4Gwk0ruBsdyNsgSyrm6Vs/BC2377rv/ANn868aoumlB9zfr/pcD0kUpPa4c/cvs9Ie1hzAoBK/bQ+IYJH2g8QB2OOe9NmekXbBiLORhuUKP/ZcGtsIv3ocV9ztXX7UuDHVxdEyyK+BIhGoDkcjZwPwtgn0OR0qB3r32hGZRKmc6VYAY8Ssoyhz+RHqB0JqkbkEKQchsY9c7/wB2TWHHO6JFHsq5Iz14IoopoSbFSBSsZhGS0IMtv5tF9+29SucrnoR+GrCTqVDAgqQCD0wd81Vv7sJpZD9rGwdMfiH3T5Blyp9DS25nHeFU2icd9EvkrHLL66ZNQ9ARVhGhKulJ5d/Pj8kWmuqnsf27vjnwJr271nb4Ry/1qncplSOecf31MkZNWBAFGpjgbfz2AHmSdgKsY7NJJIkTa2WmSS2onuFR2CrIYldmIUBdC6ySeWEDfSu0WURuJhdSjTDED7srAg7qQ1w4PwkqSqjopYnd8Lzn2ddm/er4yTxqYbUAqjAHE7bqW3wWWPxY5DWp3NdM7WXDLbMiAl52WBcdO8Ogv/ChZ/4an4aNoXPKdJV+tq7K0irEPZq5X3T3hQT7yzTqOTN3hzGMHr3egflVrgfBRCZJHw087a5nHUgYWMfsIuFHnuTuxo4KRIodVAiTwQAEEFANPeDy1YwOfhwfvEU1qSVgUUUUAUUUUAUUUUAUUUUAVk+PjuOKWNxuFmElo/llvtYif40Zf461lIe21srWbyOCfd2S5AXBY9w4mwPUhCv50A+rOX5F5eJAMNDalZZ/Iy/FDCdsHT+lIzkYi6Nvb41xkqiJb4eecfYgglQOZmfHKNAcncZOFBywq3wjhi28QjUljuzO2NTuxy0jYAGWYk7bDkMAAUByvjPZ33a/mhcaoJ4zJb52wVcyNECOTRs2pcYIBGPhrOWfHT/SD2zanZY1Hebb4y+XAAAOGAyNifLNdt7UdnFvYDGTodTrikAy0cg5MPMcwR1BI61wu1mGufXiOfviwO5TKDucq+PFExSQascieoqjxuFtKU0rpr0eWfPwXeAquaUFqn6rnnU0jvVLiMXeRSId9SsPqK9RXIdQw6/ng9R+R2r4TVDG8Xfej0OypK3efLS572ztJepiCN+9GdB/nWXnvphxARxoTGpPPGAzqGYg5G+Mtpzndj5VorS4EVvPGeUEnfADclJegHn3uRj1FQ/0fmLSx8ZOssOYfOQw/dOAAegwdqnbUYTlK2T089/kn7kOEJSpxgnnHXy3ef4Irm5lXmAB5gZFVJLlm5sf7qY2t7lSJMB0Olx0J/Eo6qw3H05g1DJAGOQuP8/8hXehJXs4eZPU01corGTyqaGzLQtj4reTIGPuSDUQP7vmaYw2de7Nlje7ZzhQkXqSxOwA+8x2AHMnFdpV9bc52/JEr1NOP4/ggRVCB85UgEEb6s8tOPiJ6Ac6lS2cDWU1SsdEMQOfG2Qq5x8R+83JQDjYEmj2c4E0M5a5lZmMZlQOQETLeMjcqrrlQSNsPt1rrHY/svhlupVIYAiFGBBQNzkI6OwwBkZUZGxZhWtODrVdiLut78O7zK6vjHGntPJ7l+Rt2R7PLY2ixnBkP2kzj78rfE/y6DyAA6Vnb/ib38sCxaVR+8MZOQ+hsQi4GCRgxC7ZPMGM7b1peM2puj7v+pP+8bZ1IR+gBzsW+8d/DkfeBCbglmJONX02nAt4oLVPLJUzMMegkT6mvQJWyR51u+bNdDEEUKoAVQAANgANgAPLFe6KKyYCiiigCiiigCiiigCiiigCo7iEOjKRkMCCPMEYxUlFAZzsKkb2kMygGVoo4pWzltUQ0GM74Gl9ew2yWPXNaOsV2ZmNu0bf/j3LMhAG0dwruoYnGwlUBSTtrVeslbOSQKCWIAAySdgANySegoBV2o4k8MGIcGeYiKAH+sb7xGd1RdUhx91TSjjns6gns4oE+zkt0Cwy8yMAZV+roxGWHPO4wd6l7Par24N84IhUGOzU/gJ8d185cAL5IAfvkVpo5Q2dJBwSDg5wRzHzFYaubRk4vai8z82cWEljcdzcqYZCcc/C3lIjbB0OMZ5jbIG9WFv3H3vqBXfeO9nre9i7q5iSVOY1DJU4xqU81PqK43ZezVyRb20z9/ExScSKHhjAPhlDbMGkTQ6xZbGo5IAqJUwsZbvUvsN0vbKsvNCEcVPfo7rqji/ShebKd9OM7lNpMeYWmU0UisVL5HMMuMMp3VgfIjBpw3s4vbcYECygdYZEJbJ3JEmjc8zz51ALCWBBG9rdADdcQyyaAdyoMYYaSd8Z2PLyqBVouOlPTwvzz3EuOMpbW0prPXd9+d4qksT8ajU45jbLr+HJ68yPXyBNMrJFdQyHIPX+RBHQg5BHQirltbswyIbj5G3uAfoYxUt3wye3je5FvJ3KgmYNhCAB+mUMc4AHiGncb8x4oclWn9Kg/RieKpxz2l6kMoEagkEknCqManbGdKgkZOAfQAEnABNfY7OOFu9n095IwCKMth8aQI15vIV2yB54wCcveE9jbq5QTmSO371V7saTK8cbAHzVO8bmTuBhRg432HA+yMFqdagvMQA00h1SEeQPJAeelAo9K6Uuja0/6j2Vv7+HciurY+H9ufcZKPsNcTItw6ok0LrLbQPhlBUgnvmGRrZcr4chDg5Yit1w7iK3EIkjPxZGDzVgdLIw6MrAqR5g1U7TcXeCJVhAa4nbuoFIJXWQTrfHJEUM7egwNyKUw8N/orEodnt3JN2WySJWJJvNtlBYnvAMKBpYaQjZvqVKFKChBWSKic5VJbUtTVQQBFwPmT1JPMnzJNZP2a2cghuJ5nLSXNzM7DbSuhzAAuP2Y1/l5VrwwIyOVZ7sISbVmK6ddxcSKP2XneRSPRkZW/OupoaKiiigCiiigCiiigCiiigCiiigCiio7icIjOxwqqWJ8gBkn6UBl+znDlueFNFJnS8lyMjZl/2iUq6noykAg9CAaRdle0TceRY2DpbwBRcnTpFy+AQg3JWEjxsp3YMq8tWZOxt63ErK3hQFYNGu6bPxs5ZvdkIPU+Jz0UqvNzp0XG7A20i3luv6NAk8aj9JAu+VVRkyRbsg6gsv3gQBolUAAAYA2AHIUgslNvxCVDnu7sd9Gd8LKihJI+WBlBG4Gd8SHpTu1uklRZI2Do6hlZTkMpGQQeoIrO9tI5J1S3tSFuh9tHKRlYNOV7wnBGW1GMKeYZ+YU0Bf4rxSQv7vagGYjLOwzHAp5O4yCzHfSg59cDelkHDRYXkTKWMV0vdSs7EsZxl45WPIl17xCduUSjbADLsk8RtV7pGQ5YSq+8glBxJ3jfefUD4skEYI2Iq1x3hQubd4s6SQCjYBKSKQySAHbKuFb8qAv0Uu4BxQ3ECuwCyDKSqM+GVDpdRkA41A4ONxg9au3GrQ2jGrB055Zxtn0zQElJ+M2IumWBt4Rh5hn4gDlISOqsRlh1AwchjUtrx1Htln338JTYsJNWgwnBI1iTKEZ5irlnblF3OWJ1MfMn/IbAegFAJOGr7lOLY4FvLk22/wOMs9sB0XSC6DoA67BVFaFmwMnpVLjXDPeIHjDaGOCjgAlJFOpJADsSrAHHXlUfA+I+8wBnTQ4JSWM76ZFOGXcDK5GQcbqVPWgIuHWJkna6lBDFe7hU/q4yQSSOjyMAT6Kg5g5augIIIyDsQdwR5V6r47gAknAG5J2AHnQGHvEktccOye5u27u1dTpaKMgtLBkbju4gxjYdCF5rk7WCAIMKMDbA6AAAAD8gKxsfA24is92X7t5AFsXG/dJG2tLgDqZZPGejII1PXOi4Fxn3iKNipVyGDqc+GSNtEifIPnB6jB60A0ooooAooooAooooAooooAooooArJ+02/KWBhQ4kvHS0jOcYMx0lvPATUdq1lYbtJYm77650uwsWU26ruXeF1lmZQDuWKdwM7jD/ioDTdmuBx2dpDBEgRY0AwPxc2JPUlskmmdeIZg6qynKsAQR1BGQfpXugMVxTjkfBGZpywspizR4BYxTHLmAAb93Juy7YUhwSAVAddk0Dw+861ke6xKWUkqFI8Ea530omB0ydTYBYiqd/wuLiczJOiy2tuxUA5IefBDHlyjVtIIPxM+d0FeuzUzWrLYTD9Gn+zyABVmiXbGBssqDAZdsjDDmQoEvE4/dLj3tcCGTC3XMYwMJc+WV+FzjdNJJxHgvxQyggg7g86XcIJjLQMSe6wUJOS0Zzp/NcFN9/CCTvQC+/Pud2J84t7krHMMDCTbJHOT5MNMTc/1R2ANaEnAydgKgv4I3idZQpjZWDhsaSpG4bO2MZrm3ZXi91xF1s76J4YAjupY4a8jVwqox2ygVlL6R49s4VirANOG3yycTV8MtpMztbNkaJrlU0vKBnOlogxToxWR+qk7a8vkhUNIwUFlUZ6sxCqo8yWIAAqpx3hPfwFEOiRCrxN0SRDlTgYyuRgjqpYdaSdnuIf0nKtyVKw2+VjUlTquMFJX2ztGCY1Od9Uh5aSQNbSG4Put6HwBFd4SQ5xicACNvXWg7vOeaxjrT6qXGeGC4geI7ahlTjOl1OpHHqrhWHyoC7We44/vcvuSZ0YD3TbYEZ5Qb82lwQR0QNy1Kag//wBgTboI1V712MPcgkhZkyHLnGVhQgsXxuunGSygtOA2KQIYhJ3so8czsQXZ3++wHLOMAcgoAGwFAM1XAwNgKyio8PGwoP2NxbyTFd9pUMMTEb4AKGPbHME9TWsrB9qOHzTce4bolMSRRTykr8TANGrxkHbS2Yx9eoBoDeUUUUAUUUUAUUUUAUUUUAUUUUAs7Q37xQHugDNIRHEDyMjbAnzVRlz6KascL4atvDHEmdKKBkkknzYk7licknqSaWpH7xflyPs7RdKHbBmkGXbGOaRaVBB/WSCntALeFHu2e3JJKeJMjH2bE4API6DlPMALnnk/eOXrpHphGZpDoj2yFJ5yMMjKIMsRkZxgbkClHb7jS2ECXrFsQSAMi4zIkn2bJvtkErIOXwVa7LTG5jW9fIM6Axof1cR8Sj1dtmY/IclBIDThnD1ghSJMkIMZO7MeZdj1Zjkk9STUXGuDJcx6GJVlIeORdnjcfDIh8x5ciCQQQSDfooBPwHizuXguNIuYQNen4XQkhJ0HRX0nw/dII3wCYe1s5t0ju1/UOveesLsElyfJQRL/ANOvPa20ZUW7hBM1rlwq85IzjvYCOupRkD8aoemDUugOKyGIEmyjA70jIFw5AYRBgd4kBBfHxNheSuCBPbQPfv3kw02gP2UJxmbByJ5R+DbKR+XibchVY8f4UZ4x3bBJomEkLkZCuMjBHVGBKMNsqxwQcGqfZK5Ko1pKT3tphMscmSLH2U/TOpRgn8auOlMeKd6QEh8Jc4Mm32a9WAPN+ijGM7nYYICGPijcTXuUDRIvhvNyHRhs1orqR4s/E6nZcY+MMLV7Ze5Se8W8eYyFW4iQHOlBpWaNB8ToowVAyyAAZKKpgbh68OnjkiBFvLphnyxOH/V3LMxyzMx7t2OWbUhJ8JrU0BHBOrqrowZWAKsDkEHcEHqKi4hfLDGXbJ6BR8TMdgijqxO1e7q5SKNnc6VUZP8AoANySdgBuTSC+vnjVZ3i1XEh0WtvndSw+8ckZAy0jjOlQQM48QGGseAHhfERJGIzd8QV1ZSztHatJIGVj1dDhl8RBd0AXSGOnqfDeHiFNILMSdTOxyzsebMf8hsBgAAACltv2VU28sdwxlkuN5pBlSW5ro6xrGcaBnK4ByTkn32e4o7a7e4wLmDAfGyyIfhnQHfS2CCPusGG+ASA6rG2UjT8ceTP2UNvJCn73eRmRv7Xg+cZp32o4wba3LR4M0hEUCHPjlfZRgbkDdjjkqselKuytj7veS24OoQ2tvlzzaSSW5eRzjbLNhj86A1lFFFAFFFFAFFFFAFFFFAFVuJXohheQjOhScDmT0UepOB+dWaWdo7CSa3ZYSokHjTVnQXXxRhsfd7wIT6DFAScE4YLeFU+8Szud95HYu7b9C7NgdBgdKl4jxOOBNcjYHQAFmY4zpRBlnbAPhAJqhc3N44CwxRREjd5nLaT5iJP0m/QutS8O4Akb967NNPv9rJpLKGxlEAAWNNhsoGcAnJ3oCrb8JN0e9vEGCCI7dtLrGDkFn2w0rKcHmF3Vc5ZmscLAtgtux8K+GBmJJZRyjLHm6jbmSQAfPDaq9/w+OdDHNGsiHGVcBhkHIOD1BwQelAWK+M2Bk7CkjdlFH6O4uohknCzOw3OcASatI9BgCvY7JwMCJu8uAeYnkeRD1/Rk93/ANtAUuKcU9+jktrJiRIjI90hIiizlCUcfpZQQfCh2I8RXbMXs54QLK1ey1FvdpXUMQRqVz3ysAdvhfG22Vb1rUogUAAAAbADYAeQFJ+NzNbuLlQWjA0zqu5CcxMB94oScgblS2MkAECt2yb3dFv12a1yXGca4GI7yM+ZGA6/tIB1NaJWyM+dKO0Nit9w+eONlYTwsEYYZTqXwsOhGcGrXA+JLc20MybLLGrgHmMgHSfUHagJuIcPSeKSKVdUcilHXzVhgjPMbdaUdneL4SWC4cd9Z7Ss2F1R41RznYDDRjxEbBlcdKv8W49DbAd6+C2yIoZ5HPkkagu59ADXOO2PCb64mjv2RbW2i0LPCxBme3WVXczacxlFAZu71HC6urFaA21hI103vMw7u3TxQI2QzYH+8yg/Dt8CEZUeI+IgIdmMXX+3tg98uLcf1cBOQP35CA7cseFd9GTHxy4F44sovEjhWuXHwrCdxFnBDPKBpwOSFm28OqThkvulwbVsLFMzPakA43GuSDPIMG1Oo/CSB8BoDQ0j7VcLLoJ4mEdxbZeNznBXm8L4ye7kUYOxwdLAEqKeVmO2fEnPd2Nu2m4u8jUM/ZQjHezZ6EKdK/tEeRoCh2O45HxiX31VYRW/2cSOoyJWUNJLnJBIVhGD08f4qdcEbVd37EfDJHGD6CBH/vkaln9FpwloZIF02pCQTrv4cAJFcnzYHCO3VSrE4jpvwA5kvD53J/lDEv8AlQDiiiigCiiigCiiigCiiigCiiigCiiigCiiigCiiigCiiigEY7NGJma0maAMSzRFRJAWY5LhDhkJOSQjKCSSQSc1npOFXtozAyyNau5lPucMYkjdiXddDl2MbNlvBlwWOMDlvaKAyvCOI2cbF4oLnvZSAzPa3netjlrkkjyFG+MkKOlN7hp5lKoohBGC76WcZ/DGMrn1Y4/ZNM6KAy/D+xrWQAsJhEhILxSoJI2bYNIMFGR2A3w2n9mpOOcGu7qFome3TOGWQLKzRup1JIo1DxKwBG/Mda0lFAYWMcTuC8Bvbe2ljxqCW5aRkOyzKXlK6XwfueFgy76cnRcA7Nra6maR555Md5NLguwX4VAAAVBk4UDG5O5JNW+JcJjnA1ghlOVdGKSLuD4XXcA4GRyPIgikV7bX8LAR3sbKeXfWwd/zaOWNT/ZFAaO9skmjeKRQySKVZTyKkYI+lZn2d3mtLqNpFkeG5MTspDatMcahyQANTBcsBybUOlWLTgU86g3d20i5/Rwp7uh3z4iHaRhtjGsAgnINPbOwjhGmKNIxgDCKqjCgKBgDooAHkBQFiiiigCiiigCiiigCiiigP/Z"/>
          <p:cNvSpPr>
            <a:spLocks noChangeAspect="1" noChangeArrowheads="1"/>
          </p:cNvSpPr>
          <p:nvPr/>
        </p:nvSpPr>
        <p:spPr bwMode="auto">
          <a:xfrm>
            <a:off x="152400" y="-942975"/>
            <a:ext cx="202882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236" y="2300287"/>
            <a:ext cx="3100900" cy="3450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558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Ich</a:t>
            </a:r>
            <a:r>
              <a:rPr lang="en-GB" dirty="0" smtClean="0"/>
              <a:t> </a:t>
            </a:r>
            <a:r>
              <a:rPr lang="en-GB" dirty="0" err="1" smtClean="0"/>
              <a:t>spiele</a:t>
            </a:r>
            <a:r>
              <a:rPr lang="en-GB" dirty="0" smtClean="0"/>
              <a:t>…….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86000"/>
            <a:ext cx="5760640" cy="29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544522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</a:t>
            </a:r>
            <a:r>
              <a:rPr lang="en-GB" sz="2800" dirty="0" smtClean="0"/>
              <a:t>n </a:t>
            </a:r>
            <a:r>
              <a:rPr lang="en-GB" sz="2800" dirty="0" err="1" smtClean="0"/>
              <a:t>einer</a:t>
            </a:r>
            <a:r>
              <a:rPr lang="en-GB" sz="2800" dirty="0" smtClean="0"/>
              <a:t> Band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00921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Ich</a:t>
            </a:r>
            <a:r>
              <a:rPr lang="en-GB" dirty="0" smtClean="0"/>
              <a:t> </a:t>
            </a:r>
            <a:r>
              <a:rPr lang="en-GB" dirty="0" err="1" smtClean="0"/>
              <a:t>spiele</a:t>
            </a:r>
            <a:r>
              <a:rPr lang="en-GB" dirty="0" smtClean="0"/>
              <a:t>…….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95474"/>
            <a:ext cx="5040560" cy="347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5517232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Karten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23279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Ich</a:t>
            </a:r>
            <a:r>
              <a:rPr lang="en-GB" dirty="0" smtClean="0"/>
              <a:t> </a:t>
            </a:r>
            <a:r>
              <a:rPr lang="en-GB" dirty="0" err="1" smtClean="0"/>
              <a:t>spiele</a:t>
            </a:r>
            <a:r>
              <a:rPr lang="en-GB" dirty="0" smtClean="0"/>
              <a:t>…….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72816"/>
            <a:ext cx="3159051" cy="315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6" y="573325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Schach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74919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Ich</a:t>
            </a:r>
            <a:r>
              <a:rPr lang="en-GB" dirty="0" smtClean="0"/>
              <a:t> </a:t>
            </a:r>
            <a:r>
              <a:rPr lang="en-GB" dirty="0" err="1" smtClean="0"/>
              <a:t>spiele</a:t>
            </a:r>
            <a:r>
              <a:rPr lang="en-GB" dirty="0" smtClean="0"/>
              <a:t>…….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AutoShape 2" descr="data:image/jpeg;base64,/9j/4AAQSkZJRgABAQAAAQABAAD/2wCEAAkGBhQREBQUEhQWFRUVGBsYGBgXGRUYGBobHRsdGB4WGxgdHCYeGBsjGRoXIC8gJScqLCwuHx8xNTAqNSYrLCoBCQoKDgwOGg8PGjAlHyQtLywqNS4sLy02MC0tKzQ0NDI0LzQsNDQwLywwLDUvMCovKiwqLCwsLCwsLCwsKiwsLP/AABEIAO0A1QMBIgACEQEDEQH/xAAcAAACAwEBAQEAAAAAAAAAAAAABQMEBgcCAQj/xABHEAACAQMCAwUFBAYHCAIDAQABAgMABBESIQUxQQYTIlFhBxQycZEjQlKBM0NicoKhFVOSsbLB0SQ0Y3ODosLSw+FEZKMW/8QAGgEBAAIDAQAAAAAAAAAAAAAAAAQFAQIDBv/EADYRAAIBAgMECQMDBAMBAAAAAAABAgMRBCExEkFx8AUTMlFhgZGh0SKxwRQj4TNCovE0gpIV/9oADAMBAAIRAxEAPwDuNFFFAFFU+K8YhtYzLcSpEg5s5AHyHmfQb1guJ+2AtkWNq8o5CaY9zFyzkKR3jDpyFayko5tnSFOdR2grnSaW8V7S2tr/ALxcRRejuqk9dgTk1x7iPGb+6z7xeOqn9XbDuV/N93P1pda8ChjORGCx3Lv43PqWbJqLLFwWmZZ0uiK0u1Ze/PqdKu/bLYLnue/uSNvsYnKk+WptK/zpPd+2Kcn7CwwvnPMqn+witj61ljcoNtQ26Dc/Qb1bs+GTzforW4b5xPGD8mlCA/WuX6mrLsx/JK/+bhqf9Wp7pFu79pvEn+AW0Ix0SSU589TMo/lSuXtdxNs6r5xnokVuoHy8BP8AOm0HYy+fP+ylMf1kkKg/LSzn+VX4fZreEeL3dT5d5I3/AMQpfEvd9jbZ6OhvXuzIS8bvW+K9uT8pNP8AgAqi7znnc3J+dxcH/wA62XGfZ5dQxqwmgJaSKML3chyZJFjznWNlDFuXJTXvhPs2lmknRryMdxL3bBbcgnMaSqwJmOMrIvQ9aKnXe/3MPE4COkU/+vyYKW0ZhhnkYeskp/vaoTw0ftf23/1rr8Xshj21XUx88LCAfqhI+tW19k9r1knP5xD+6Os9TW7/AHDx2DWkf8UcT/owftf25P8A2r1HbMuyvKo8hLMB/Jq7aPZVafimP8a/+tRSeyW1PKSYfnGf/Cs9VW7/AHZr+twT1h/ijjy3typBW7u1x5TykfRiRV6HthxOP4L+X+NYZP8AEma6Hdex4fqrkj/mRhv8LLWf497N7i1i7zvIZBrRAMvGSZHWNQMhh8TDrTZrr/ZnrMBPVJeTX2Kdl7WeJxka/d5x1DI0bf2lJH8qe8O9uRyRc2LqNsNBIsvzyraSMemazd72NvISO9tmALBAytE6lm5AHUDudtwN8DrS2bh7ISro8ZHMSI6f4gMj1GRWOuqx7S9gsHg6vYl6P5OwcK9qnDp9veFibbwzgwtv5a8BvyJrVq4IBByDuCORr83NYhhuAwPyINT8MkmtTm1mlgx91GzH5/omBTn6VvHFx3o4VOiJrsSvxyP0XRXKeDe1m4jwt3Csy/1kPgcfOJjpb5hh8q3/AAHtZa3oPu8oYr8SEFJF+aMAwGxwcYNSoVIz7LKyrh6lHtxsN6KKK3OAUUUUB8ZsDJrn3aD2m6sx8P0vg4Nww1RevdAEGU+uyjzbBFIu3/ah7y8kso2xa2+BPjI72Q790T+BeozudjS3hnD5bmTuraPWy4DH4Y4x+2+MA4x4BluW2N6iVq0trYprMtsJg6bh19d2j9+fUqywmSTvZmaaX+slOph6KPhjHooFWrC0luCBBFJNn7yDwDfG8hwm3lqz6Vv+C+zSGPS1y3vEgOoAgpCPId1kh8c/GW33GNsbBIwoAUAAcgNgPyrnHCOTvUZIqdKwprYw8bLncca4n2WuohNqKK0VubgLGDKzBXwVycANpDdDvit3w/2cWIQa0NzkA6pmLhuoOgYjGfRQKvMgPE2B3BtAD+cpr72NIS2931FmtGNuxJy2ExoJ9WiMbfnUqFGENEVdXF1qvakxrZcPihQJDGkajkqKqqPkAABViiiupFCiiigM72lnPvfDohye4d2G3wxwSH6BzH/KpbUd3xKYZUd/BHIF+8WjZo3b5aXgFUR9tx0/htLQY/fuJPL9yH+dXONRaL6xmwdzLbnHlIne5PpqgUfM0A/ooooAooooApVx+3WXuI25NOjY/wCVmcf90YprS6VQ92m4zDGXx1BkOhW+iyD60BH2p4UbmzmiU4dkJjb8Mi+KNx6q4U/lUfZLjYvrGCcjBdPGp+66+F15dHDCnNYrsCe4u+J2WSRFcCePONkuF7zSPQOHoB3c9jLNyxNvGGbmUGgn1JXGT60ivfZdEQe5kdT0D4dR+ezfzNbeiucqUJ6okUsTWpdiT58DkHEew9zDnMesfij8X8vi/lSB7JSwO4ZD4WBKuh81YEMp+Rrv1J+OdlYboeJdL4OHXZh8+jfI1EnhLZwZbUel7rZrRuvD4Of8G9oV1bYE4N3EOo0rcL8vhSUeh0n1aujcD7RQXsfeW8gcDZhyZD+F0PiRvQiuWdqOBvYMvfMpjdtKSDYE6SxVlO6HSrHOSNufSlSd5HKs9vIYp15ON1YfgkXlIh9eXMYNYhiJ03s1UZrYCliI9Zhn5c6HeqKRdju1Av7fvNOiRGMcsfPS4AOx+8pBDA+RHXNFT075lC007M492asVueKXNmZDCXu7pnYAhjhyRHGSMCQqC2TyVSRvjHdOGcMit4lihQJGvJR9ST5knJJO5NcZ7ecMNpxl2BZBdhZ4nBAImj8LhTzz8LYOxyRuNq3HZL2jLNphu9MU3JX5RS8tweUbk/cJ+RPSPCcI1HB5PXiT6tOrUoQqp3ilbg1863/g3FFFFSSvEUT54rIPw2kZ/tSy/wDoa+N9hxEYUBLuM6myB9tEBpGOpaEtv5RCvFk+eL3X7Nraj6yXJ/0qx2sjxbGYatVsRcLpGWPd7soHXXHrT5MaAc0V4hlDqGU5VgCCORB3B+le6AKKKXdor5obWZ0xrCERgkAGRvCi59XKj86AVdio2c3dy4Ia4uZNOf6uE9wmNuREZb+L1qx2zDC2WRTgwzwSE/sCVO8//kXpjwXhotraGBTkRRqmTzOlQMn1OM1B2osTPY3USnDSQSID5FkIB+tANKKpcEvxPbQTLussaOPkyhv86u0AUUUUAUm7OsJGuLgZIllKqSMeCL7IY81LrIwPXVnrUvaa9eK1kMODMw0RA8u8c6EzjoGIJ9AaucOsVghjiT4Y0VB8lGP8qAsViruIw9ooHB8N1ZyRsOhaF1cH54fFbWsn21UR3PDbn+ruu6J/ZnRosf2zH9KA1lFFFAFFFFAKbwa72FNORHHJIx8i2mNR/EDL/ZNY/tj7OSuq44cAGAy9ryjk6kx/1Uny8LbZA51sOBTNKZpiQVeQrHgfq4/Bkn72pxIwPkw+Zsca4zHaQPNM2lF+pJ2CqOrE4AA51rKKkrSOlOpOnJSg7M4Lae0B7L7W3BIuFAZWyCrRFgQR0bx4P7oopVecFnvLy4kVCDIRMyRjKo0hcacjmfBu3UgmitKNlBbOaOmLvKtJzye9eNjtPtM4AbuKJFzqbWiEEDS4UToxP3ctAEyAfj5Vza/4c0caO41wTAGOUrhHDfq5Af0co+EoeZBxncDsXbLUtm8iZLQFJwFGWYROJGQDqWRWX86p8OjWK7mtXAaC6VriEEApuQJ4sYwcsyyeveP5VpXw8ays9dx0wmMqYaV45p6owPAe2lzaELqM0Od45CdSj/hybkfutqHQaa6BwX2h2dzhe8MMh/VzDQc+Qb4H/hY0r4p7NFGprNgu20MuTFnyVxl4x0x4gMDCisvxDhQgYrcxtCAM62GYSPMTDwD5PpPpUaP6ijk/qRPmsFis4/RL254W4HQeEoDxK+cdY7ZfoJG/86fsoIIO4Oxri3AuHPC87WkrRAsozEwKH7NWzpIMZ5+Vay37YXsekPHFOM+IgtC2PMDDqx9PCPlUiOJi8nkQp4Gos4tNGm7JIEtUhGcW5aDBOSBESi5+aBT+dOK59Ydv44by4EsE8UcoSVSIjKS4AjkOIdeFwIdz1JrRr27sNs3cCE/dkdY2/sPhh9K7qSejIkoSjqh9Wf7UXkIe3jndEXWZ31sFXRBh9RJ2wJTCaXX/AG67zay0OuSDOxyn/TVTmTfqSq+RasdHD313JJKxneJUjDSYYqxBdiowFjyrR/CBVbiek6NC6X1Nbl8kmlg51LN5Jm7ufaBABmBZbjyMa4Q+okkKow65Umlt720umyIooIxjZpHeQ59UVVGP46VE0i4kzXdx7nGcIBqunGfCh5Qg9Gcc/IVUR6WxNedoWitXley8+W8ic8FSpxvK7ZP2U7U8QMCpbyWvcQ6o1doH0EKxUBCJ8sMAdAMEDfBrRwdsb9PjS1nGeamW3OPLBEoJ/MUk4eqRyTwpsqssioMAKroF2Hq8bn86vVxq9L4iM/oeXBG8MDScc1nxHsHtOt12u45bTfAaQB4j/wBWPUq/xaa1dpeJKivE6ujDKspDKR5gjY1zYmlY4cYHaWzla0fm2jBifrmSE+A/MYPrU/C9NqWVaNvFfH+zhV6Oazpv1OjXSifiEaYOm0Xvjzx3sgaOMeR0x98SOmpD5U9rlfs+9oSrM8XEF7i5vJe9STBEMuURFVS28ZCoq6W646nFdUr0EZKSuiqacXZhWb9odsGsHfOO4eKfJ6CKRZD/ANqtWkqhx+zE1pcRsMiSKRSPPKkVsYL4NFLOzHEfeLK2m6ywxufmyAn+dTcR41BbjM80UQ/4jqv95oC7SbtTxBo4RHF+muHEMXmC2S0n/TjDyfw460h4l7VbdQwt0knYZwSDFHn1dxqI9VVq57xTtNcX1wZpH0LGrRRrCWUDJHenXnU2WVVzt8JGNzmNUxVOne7vwJ9Do+vWasrJ73kdR4n2ptOGxLAniaNVVIYsFgoGBqJIVBgc2Iz61zPj3HpbyTvbhgAmTHGue7jG++/xPjYuemcBQSD84LwGW5bu4E5czyRfmeQ6bc61t92JS2twuRLd3DCKEnGhHYHMgQ7N3aB5N8/ByFQduti8oq0eefuWvVYXo76pPanu53cXn3E/sf4dm2lumX/eZPs8jfuoxoU7jkW7xh6NRW44bw9LeGOGIaUiVUUeQUYHz2oq1hFQiorceeqVHUm5y1eZO6BgQdwRg/KsZFw6R+GxqhLXXD3IjJI1M8GUCsenfQHB9JM1taz1qRBxOWPGBdxCcc95ItMMnXG6Nb7Y6NWxoNuFcSS4gjmj+GRQ4zzGRnBHQjkR0NWXxg55daz3CwLS8kt9hFcFp4PR85ni5Y+IiUDOTqfouzDtPxD3eyuZv6qGRx81QkD6igOWdjOzkE134u9jW6ieVBFI8WHVopSSFYZYpcIMEEYWtRe9ib6Pe2uo5gOSXUeG+XfRY6fsfWqoQ2stm4OlY71rdztjTJAsYB9DIsf54rpFauEZao3hUnDss4f2o4he2gjuLqwaNYJN5EnidGVxoZcbMc5BAxzUUzjDXGHmTQmxSFsEj9qQjIJ8lGw65PJl2muhe3hzhoLUskY6PNgrLIfMID3Y8m7zyBpBZ8djhQQyya5oyUKIDJIwU4V9CjOWTST0BJrzXSOIcpOjh1prbndv9C5w21s7dV5PQmuuzMTEvFm3k/HCdGT5sg8L/mKOzd2ZIj3gxIcSMcaQ6P8ABKo5qNIClTupHkRUd/xOZomEdrOpcaFd+5UBm8IODJq2JzypU/Erj+krdFtSpWORApkX7RCASdYyqhSi+f8AdUGnRrVouFTPJtXaurLjez7tFqdJVIQalH7PeaHjXEvd4HkxqI2RfxOTpVfzYijgPCTa24RzqmkPeTP1Zj0+Q5D5UmvZrmS9gX3XWLf7Z0SSNm8WqNWySoyDnAPPfypzxHjghiaWaK4jwCSGhfA8gXXUgz5k48zWv6arCioQV3LN2a8lr5+N/Az10JTu3p4PnnxK3EbxYLhHKszSxmMKg1OzK2pQB0GGk8RwB1IqRlvH3xBbDpr1TSfmq6VX6mlXDL2CSCO71q8+tZXIYFohuhjxzCJHI22Mc25nNaN2rScFRai43ayd+9eHdx9jrC9TNPLwKCWc+PHdAn9iBV/xOap8RtpSBGLreTIOqFD4R8R2Ybch/FTVnpbbya3eTbGe7T91T4j6ZkyPkq1mFWWtl/5XwdupWl36siveEe8QvFctE4IJVgjIQ3QgEsFPqD6YqfsX7WZLRRaXqS3DcreRCmtx/VyF3Ual/Fnf585GasVxOz1hlBwytlG/CwOzVbdGV5JyRivgY1oeK0+DrMntUf7tjIP+ZLGv8k10qvvaVfP+jjghHXKyTN+RygH0NeOwVhLxK171pII2VmjkURyMVdT1+0UbjDbedN+J9h3hjeZ7qIRxozti3IOFUn4mnIHLyNWkliZaNIrISwEO1Fvjf+DA2fE7j3aOH3mcRRDu1VG7rZCVGWjCueXVqgMCKTIQobq7bsfm53P5mtn2D7A99A7XksglWV1eKIokasTrwCE1/f38Vbax7CWMJVlto2ddw8mZXB8w7kkH5Vylg6tR/XPIkQ6Tw1Fft0s/Je+bOKTGR1CwI7SSsIojpIQyMCQBIcIcAFjvyFdB7Oeycqq+9yeEKAIoieY565j4m/hC9dzV7iAF3xm0xIe7tWlITBCs6x6ZJM/eCNLAgxybvB0rdVIp4OlBaX4kKv0nXqvJ24fJBZ2aRIEjRUUclUACllhF7xcm5PwRhooMhgd2Hey77EMyqqnHJSQSHr3xi4aR1tYjhnGqVgSDHDuCwIGzuRpXcffYZ0YppDCEVVUAKoAAHIADAA/KphWanuiiigCkPa1SiwXC5zbTK7b4BibMUufRY3MmPNBT6oL6zWaJ4pBlJFZGB6qwwR9DQFDtLwtp4MxECeJhLAxGQJF5A/sspZGxvpY0p4xx5LnhkcqKdNxJBEUbZl7ydIpI2HRky4I81NMuyF0z2cYkYtJFmGRiMEyRExM2P2iur86Q8TsjBxO2TIFtczmfdsabhI3yir1EmVfbkyOebUB57T8LaXhvE0TPeLK0qY564xHMuPzUU37S9qkgsBcK4Heqvdttga11d56hUy/rjA3Iq1wcgz3yH+uXIPLDQRf6GuX2ll3skVvMCU4S0kSqfhdtWYpMZwSsGgb9WOMY3j4qsqNKU2daNN1JqKPFrZS3SDUXtrUbKuT7xMB95mO8YPP8R6nerdnbR2kypBGsccy6dj4jImWGSd2LIXJOfuU1d8nJpbx63Z7djH+ljxJH6uniC/JsFT5hiK8R+oc5bCyi+bvv77noeqSW082fL0F7m3XJwmuY77ZA7tQfTMjH+Gq/Z8+8XMt5+rQGC3/aHN5PUFhgeg9ay/Ze7uuJSzd6O6DKsUjKGTRGpZii5JIdmbB8gD1xW6vJVhgbQAqQxnSBsAFX/wCq71IPDft6zatluvn6u9uHE5wkqv1bteedeBc7CQ969xOoyZJ2Qcto4B3SjPkZDI35037UW5aF45B4W0agdwUDqWHqCoIr57LrQR2MI690hPqWy7H83Ymm/axVMIDb6iVx5gg5H0q/dOMaLqRemnBZfgrFJupsNa/nMx/aDhMMyfaRRtuQcqOR22PMflWT4dBMsQMcp8JZGjny41ISp0yfGoYjIzqGCNqeW9+xjaJyTJAwRiebJ+rm6bONjt8QYdKWKNFw2M4mGr0DoAp+RZNJx+wapZVJJuPn3rlrO5c0qaaUvLnz3FLiPaFo00yIYJG8KMxDRZPN9Y6KMtggHamMCqiKqfCqgLjfYbc+tVIW712kIygzGgI2Iz45MddRGB6L61Tm4UY8tat3Z592d4T/AA/cPqtHGnL6ey/b5VvPO5Iipx+rtL3+H7bhsz1mrn42/eP99MbDiwkcxspjmG5Q9R+JD99efrSyU+Jvmf76m4OnKnOSl3EylOM1eLNZ7IOJGHiM0BOEuY+8UdO8j2bA8yjA/wAPpXSu1iGVIrcNg3EqK22fs0PeyD5MiFM/tiuJcEuxDe2kzbCOdMnyV8xE/IB8n0BrtNsBPxOV8bWkQhU5/WTaZZAR6Rrb4P7Rr0NGV4nlek6PV4h20efPmRdj9p+JjyvSfrbwGm3HeJGCBnUanOEjXc6pHIVF25DURk9Bk9KV9lxi74oP/wBpD9bW3NT/AO8X3Xu7P5aWnkX65jiPy+18126laL+BcI7viGMl/drRI9Z5tJNI0krEDbUxijY/vU+41xcW0RcqXYkLHGvxSO2yxr6k9TsBknABNKezlwqRXd5K2lJZ5ZNTHwrFFiFWB6KUi1/xV74DA9zJ75OpXIItomGDFGdu8YdJZBuc/CuF2OrIDDgnDGiRmkOqaVtcpBJXVgAImeSKoCgbcsncmmVFFAFFFFAFFFFAJeHRGK9uUx4Jgk6nP38d1IMdAAkTbdXP5qe1HDRdcRtoWJA91uXUjBKSLJbaJVB21o24P+tPOMIFeCbOnQ+gnzWXCafT7Tuj/CKqaA3FiesdoMegklOfr3Q+lAZz2fdsFu+IXsZZe9WOIOvLMsZkhlZN/Em0RB6BhneqN3Pqv+IYAGJ0Gw54t4dz5nP+VPE7OwcKvDdQRqkNyRHcf8NiTolUndUZzodRtko2wVsr+N2YjvrnH60pL9YxH/8AHVP0z/xXxROwH9ZeZVpZx3ixhQBMGZwdA8sDLSN+yo3P5DrTF3CgknAAJJ8gNyazNrH3lvLdyg67vEEK8ykLsIx/aB1n/wCq8thaSk9uWit5t6L8v03lzVm0rLVlvh1mLKCOTlrRTdnJxqI1GYDllWJDcvD+4BXrthNiynH41EY+bkJ/nTZ2+lZPj7d1HHAc6DPD3R6ae9BMRPmg5ea456TUqhetXjOWt0/K/wCPtwMTh1dNpaWNxDxF7Z17s40oq4O4IA5EVFxPtDJMcvjbkByFVeKSfat9P5VRZq5OpNxcLu3cSYUIO02syrxLXqE0WDKgI0nZZEPxRN5A8wehwfOkPaWMXsMTQPIqgtIcA61CeFo2GdpASQB1wSK0TyUllkNrK025hkOLhF3x0WdR+JevmCamYWWiXaXZ+Pjx45a4ilspy/tfa+fLf4cC7YwrFDGisWVVADHmQBsfpUhNeO60NozkYDIR8LKdwV9Nxj0Ir1XCV7tssKdtlWKnEuGLMuDlWG6uuQynzBG9K7Z+9RyRiaHHeqBsyk4E6Act/iHIHfbNOrmXSpP0+dJLS7FvcRTEAqD3cg845PC30yG/KrTAuTg16cf5++ZHrQcH10NVr4r5W5+RXvYtcTr5qw/lXd/Z0j/0bBLM+uW4Xv5GIAy0niAwPwrpX8q4jxi27lpkznu9QB9MZB+mK7pHeCz4dDsSyxRRxqBktIVCIgHq2N+QGScAGrnDO6ZU9NWbpyW+/wCBaeKi0l4pLp1N3sOhM4MkjQRRpGPVm0r/ADq1cKeH8LYatU+k+I5+0uZmxnqQGnfl0Gw5VkOxHYu7/pWa4vLwXQt3CsviC9+YUYOsfwDRHKVBHmdhTftZxiS64jb8PtDloszXEmMrB4MRE5GGbxFlX8QjPIGpRQFzhvDVnMVtHvZWGhG/408WAE35xxEBm83wPuMDs6rcOsEgiSKMYRAFGSSfmSd2J5kncnJqzQBRRRQBRRRQBRRRQFPjHDhcW8kTZAkUrkbEHowPQg4I+VZ7s3dtPxCWVlKH3K1VlP3X7261r5ZVgRWtrn/DbyeLtJc24y1vNbpOcr+jIJUYboC2s4PUnHWgN3dWqyo0cihkdSrKRkFSMEEdQRXMO0V3La3dvb3GWRkeOK4PKTBDRI56TBTIrZ+LwMN2Kr1Ssn7UbCOXhc5lOBDpmBBwcxsGwp6MwyoPmwqPiaKrUpU3vR1o1HTmpIxPaGLvYhBnHfsEPP4fjfly8CsM+ZFScX3lt0BwEctjzCRsP8bJ9KocM4jmeNZGDHui8Um32obxA4Gwk0ruBsdyNsgSyrm6Vs/BC2377rv/ANn868aoumlB9zfr/pcD0kUpPa4c/cvs9Ie1hzAoBK/bQ+IYJH2g8QB2OOe9NmekXbBiLORhuUKP/ZcGtsIv3ocV9ztXX7UuDHVxdEyyK+BIhGoDkcjZwPwtgn0OR0qB3r32hGZRKmc6VYAY8Ssoyhz+RHqB0JqkbkEKQchsY9c7/wB2TWHHO6JFHsq5Iz14IoopoSbFSBSsZhGS0IMtv5tF9+29SucrnoR+GrCTqVDAgqQCD0wd81Vv7sJpZD9rGwdMfiH3T5Blyp9DS25nHeFU2icd9EvkrHLL66ZNQ9ARVhGhKulJ5d/Pj8kWmuqnsf27vjnwJr271nb4Ry/1qncplSOecf31MkZNWBAFGpjgbfz2AHmSdgKsY7NJJIkTa2WmSS2onuFR2CrIYldmIUBdC6ySeWEDfSu0WURuJhdSjTDED7srAg7qQ1w4PwkqSqjopYnd8Lzn2ddm/er4yTxqYbUAqjAHE7bqW3wWWPxY5DWp3NdM7WXDLbMiAl52WBcdO8Ogv/ChZ/4an4aNoXPKdJV+tq7K0irEPZq5X3T3hQT7yzTqOTN3hzGMHr3egflVrgfBRCZJHw087a5nHUgYWMfsIuFHnuTuxo4KRIodVAiTwQAEEFANPeDy1YwOfhwfvEU1qSVgUUUUAUUUUAUUUUAUUUUAVk+PjuOKWNxuFmElo/llvtYif40Zf461lIe21srWbyOCfd2S5AXBY9w4mwPUhCv50A+rOX5F5eJAMNDalZZ/Iy/FDCdsHT+lIzkYi6Nvb41xkqiJb4eecfYgglQOZmfHKNAcncZOFBywq3wjhi28QjUljuzO2NTuxy0jYAGWYk7bDkMAAUByvjPZ33a/mhcaoJ4zJb52wVcyNECOTRs2pcYIBGPhrOWfHT/SD2zanZY1Hebb4y+XAAAOGAyNifLNdt7UdnFvYDGTodTrikAy0cg5MPMcwR1BI61wu1mGufXiOfviwO5TKDucq+PFExSQascieoqjxuFtKU0rpr0eWfPwXeAquaUFqn6rnnU0jvVLiMXeRSId9SsPqK9RXIdQw6/ng9R+R2r4TVDG8Xfej0OypK3efLS572ztJepiCN+9GdB/nWXnvphxARxoTGpPPGAzqGYg5G+Mtpzndj5VorS4EVvPGeUEnfADclJegHn3uRj1FQ/0fmLSx8ZOssOYfOQw/dOAAegwdqnbUYTlK2T089/kn7kOEJSpxgnnHXy3ef4Irm5lXmAB5gZFVJLlm5sf7qY2t7lSJMB0Olx0J/Eo6qw3H05g1DJAGOQuP8/8hXehJXs4eZPU01corGTyqaGzLQtj4reTIGPuSDUQP7vmaYw2de7Nlje7ZzhQkXqSxOwA+8x2AHMnFdpV9bc52/JEr1NOP4/ggRVCB85UgEEb6s8tOPiJ6Ac6lS2cDWU1SsdEMQOfG2Qq5x8R+83JQDjYEmj2c4E0M5a5lZmMZlQOQETLeMjcqrrlQSNsPt1rrHY/svhlupVIYAiFGBBQNzkI6OwwBkZUZGxZhWtODrVdiLut78O7zK6vjHGntPJ7l+Rt2R7PLY2ixnBkP2kzj78rfE/y6DyAA6Vnb/ib38sCxaVR+8MZOQ+hsQi4GCRgxC7ZPMGM7b1peM2puj7v+pP+8bZ1IR+gBzsW+8d/DkfeBCbglmJONX02nAt4oLVPLJUzMMegkT6mvQJWyR51u+bNdDEEUKoAVQAANgANgAPLFe6KKyYCiiigCiiigCiiigCiiigCo7iEOjKRkMCCPMEYxUlFAZzsKkb2kMygGVoo4pWzltUQ0GM74Gl9ew2yWPXNaOsV2ZmNu0bf/j3LMhAG0dwruoYnGwlUBSTtrVeslbOSQKCWIAAySdgANySegoBV2o4k8MGIcGeYiKAH+sb7xGd1RdUhx91TSjjns6gns4oE+zkt0Cwy8yMAZV+roxGWHPO4wd6l7Par24N84IhUGOzU/gJ8d185cAL5IAfvkVpo5Q2dJBwSDg5wRzHzFYaubRk4vai8z82cWEljcdzcqYZCcc/C3lIjbB0OMZ5jbIG9WFv3H3vqBXfeO9nre9i7q5iSVOY1DJU4xqU81PqK43ZezVyRb20z9/ExScSKHhjAPhlDbMGkTQ6xZbGo5IAqJUwsZbvUvsN0vbKsvNCEcVPfo7rqji/ShebKd9OM7lNpMeYWmU0UisVL5HMMuMMp3VgfIjBpw3s4vbcYECygdYZEJbJ3JEmjc8zz51ALCWBBG9rdADdcQyyaAdyoMYYaSd8Z2PLyqBVouOlPTwvzz3EuOMpbW0prPXd9+d4qksT8ajU45jbLr+HJ68yPXyBNMrJFdQyHIPX+RBHQg5BHQirltbswyIbj5G3uAfoYxUt3wye3je5FvJ3KgmYNhCAB+mUMc4AHiGncb8x4oclWn9Kg/RieKpxz2l6kMoEagkEknCqManbGdKgkZOAfQAEnABNfY7OOFu9n095IwCKMth8aQI15vIV2yB54wCcveE9jbq5QTmSO371V7saTK8cbAHzVO8bmTuBhRg432HA+yMFqdagvMQA00h1SEeQPJAeelAo9K6Uuja0/6j2Vv7+HciurY+H9ufcZKPsNcTItw6ok0LrLbQPhlBUgnvmGRrZcr4chDg5Yit1w7iK3EIkjPxZGDzVgdLIw6MrAqR5g1U7TcXeCJVhAa4nbuoFIJXWQTrfHJEUM7egwNyKUw8N/orEodnt3JN2WySJWJJvNtlBYnvAMKBpYaQjZvqVKFKChBWSKic5VJbUtTVQQBFwPmT1JPMnzJNZP2a2cghuJ5nLSXNzM7DbSuhzAAuP2Y1/l5VrwwIyOVZ7sISbVmK6ddxcSKP2XneRSPRkZW/OupoaKiiigCiiigCiiigCiiigCiiigCiio7icIjOxwqqWJ8gBkn6UBl+znDlueFNFJnS8lyMjZl/2iUq6noykAg9CAaRdle0TceRY2DpbwBRcnTpFy+AQg3JWEjxsp3YMq8tWZOxt63ErK3hQFYNGu6bPxs5ZvdkIPU+Jz0UqvNzp0XG7A20i3luv6NAk8aj9JAu+VVRkyRbsg6gsv3gQBolUAAAYA2AHIUgslNvxCVDnu7sd9Gd8LKihJI+WBlBG4Gd8SHpTu1uklRZI2Do6hlZTkMpGQQeoIrO9tI5J1S3tSFuh9tHKRlYNOV7wnBGW1GMKeYZ+YU0Bf4rxSQv7vagGYjLOwzHAp5O4yCzHfSg59cDelkHDRYXkTKWMV0vdSs7EsZxl45WPIl17xCduUSjbADLsk8RtV7pGQ5YSq+8glBxJ3jfefUD4skEYI2Iq1x3hQubd4s6SQCjYBKSKQySAHbKuFb8qAv0Uu4BxQ3ECuwCyDKSqM+GVDpdRkA41A4ONxg9au3GrQ2jGrB055Zxtn0zQElJ+M2IumWBt4Rh5hn4gDlISOqsRlh1AwchjUtrx1Htln338JTYsJNWgwnBI1iTKEZ5irlnblF3OWJ1MfMn/IbAegFAJOGr7lOLY4FvLk22/wOMs9sB0XSC6DoA67BVFaFmwMnpVLjXDPeIHjDaGOCjgAlJFOpJADsSrAHHXlUfA+I+8wBnTQ4JSWM76ZFOGXcDK5GQcbqVPWgIuHWJkna6lBDFe7hU/q4yQSSOjyMAT6Kg5g5augIIIyDsQdwR5V6r47gAknAG5J2AHnQGHvEktccOye5u27u1dTpaKMgtLBkbju4gxjYdCF5rk7WCAIMKMDbA6AAAAD8gKxsfA24is92X7t5AFsXG/dJG2tLgDqZZPGejII1PXOi4Fxn3iKNipVyGDqc+GSNtEifIPnB6jB60A0ooooAooooAooooAooooAooooArJ+02/KWBhQ4kvHS0jOcYMx0lvPATUdq1lYbtJYm77650uwsWU26ruXeF1lmZQDuWKdwM7jD/ioDTdmuBx2dpDBEgRY0AwPxc2JPUlskmmdeIZg6qynKsAQR1BGQfpXugMVxTjkfBGZpywspizR4BYxTHLmAAb93Juy7YUhwSAVAddk0Dw+861ke6xKWUkqFI8Ea530omB0ydTYBYiqd/wuLiczJOiy2tuxUA5IefBDHlyjVtIIPxM+d0FeuzUzWrLYTD9Gn+zyABVmiXbGBssqDAZdsjDDmQoEvE4/dLj3tcCGTC3XMYwMJc+WV+FzjdNJJxHgvxQyggg7g86XcIJjLQMSe6wUJOS0Zzp/NcFN9/CCTvQC+/Pud2J84t7krHMMDCTbJHOT5MNMTc/1R2ANaEnAydgKgv4I3idZQpjZWDhsaSpG4bO2MZrm3ZXi91xF1s76J4YAjupY4a8jVwqox2ygVlL6R49s4VirANOG3yycTV8MtpMztbNkaJrlU0vKBnOlogxToxWR+qk7a8vkhUNIwUFlUZ6sxCqo8yWIAAqpx3hPfwFEOiRCrxN0SRDlTgYyuRgjqpYdaSdnuIf0nKtyVKw2+VjUlTquMFJX2ztGCY1Od9Uh5aSQNbSG4Put6HwBFd4SQ5xicACNvXWg7vOeaxjrT6qXGeGC4geI7ahlTjOl1OpHHqrhWHyoC7We44/vcvuSZ0YD3TbYEZ5Qb82lwQR0QNy1Kag//wBgTboI1V712MPcgkhZkyHLnGVhQgsXxuunGSygtOA2KQIYhJ3so8czsQXZ3++wHLOMAcgoAGwFAM1XAwNgKyio8PGwoP2NxbyTFd9pUMMTEb4AKGPbHME9TWsrB9qOHzTce4bolMSRRTykr8TANGrxkHbS2Yx9eoBoDeUUUUAUUUUAUUUUAUUUUAUUUUAs7Q37xQHugDNIRHEDyMjbAnzVRlz6KascL4atvDHEmdKKBkkknzYk7licknqSaWpH7xflyPs7RdKHbBmkGXbGOaRaVBB/WSCntALeFHu2e3JJKeJMjH2bE4API6DlPMALnnk/eOXrpHphGZpDoj2yFJ5yMMjKIMsRkZxgbkClHb7jS2ECXrFsQSAMi4zIkn2bJvtkErIOXwVa7LTG5jW9fIM6Axof1cR8Sj1dtmY/IclBIDThnD1ghSJMkIMZO7MeZdj1Zjkk9STUXGuDJcx6GJVlIeORdnjcfDIh8x5ciCQQQSDfooBPwHizuXguNIuYQNen4XQkhJ0HRX0nw/dII3wCYe1s5t0ju1/UOveesLsElyfJQRL/ANOvPa20ZUW7hBM1rlwq85IzjvYCOupRkD8aoemDUugOKyGIEmyjA70jIFw5AYRBgd4kBBfHxNheSuCBPbQPfv3kw02gP2UJxmbByJ5R+DbKR+XibchVY8f4UZ4x3bBJomEkLkZCuMjBHVGBKMNsqxwQcGqfZK5Ko1pKT3tphMscmSLH2U/TOpRgn8auOlMeKd6QEh8Jc4Mm32a9WAPN+ijGM7nYYICGPijcTXuUDRIvhvNyHRhs1orqR4s/E6nZcY+MMLV7Ze5Se8W8eYyFW4iQHOlBpWaNB8ToowVAyyAAZKKpgbh68OnjkiBFvLphnyxOH/V3LMxyzMx7t2OWbUhJ8JrU0BHBOrqrowZWAKsDkEHcEHqKi4hfLDGXbJ6BR8TMdgijqxO1e7q5SKNnc6VUZP8AoANySdgBuTSC+vnjVZ3i1XEh0WtvndSw+8ckZAy0jjOlQQM48QGGseAHhfERJGIzd8QV1ZSztHatJIGVj1dDhl8RBd0AXSGOnqfDeHiFNILMSdTOxyzsebMf8hsBgAAACltv2VU28sdwxlkuN5pBlSW5ro6xrGcaBnK4ByTkn32e4o7a7e4wLmDAfGyyIfhnQHfS2CCPusGG+ASA6rG2UjT8ceTP2UNvJCn73eRmRv7Xg+cZp32o4wba3LR4M0hEUCHPjlfZRgbkDdjjkqselKuytj7veS24OoQ2tvlzzaSSW5eRzjbLNhj86A1lFFFAFFFFAFFFFAFFFFAFVuJXohheQjOhScDmT0UepOB+dWaWdo7CSa3ZYSokHjTVnQXXxRhsfd7wIT6DFAScE4YLeFU+8Szud95HYu7b9C7NgdBgdKl4jxOOBNcjYHQAFmY4zpRBlnbAPhAJqhc3N44CwxRREjd5nLaT5iJP0m/QutS8O4Akb967NNPv9rJpLKGxlEAAWNNhsoGcAnJ3oCrb8JN0e9vEGCCI7dtLrGDkFn2w0rKcHmF3Vc5ZmscLAtgtux8K+GBmJJZRyjLHm6jbmSQAfPDaq9/w+OdDHNGsiHGVcBhkHIOD1BwQelAWK+M2Bk7CkjdlFH6O4uohknCzOw3OcASatI9BgCvY7JwMCJu8uAeYnkeRD1/Rk93/ANtAUuKcU9+jktrJiRIjI90hIiizlCUcfpZQQfCh2I8RXbMXs54QLK1ey1FvdpXUMQRqVz3ysAdvhfG22Vb1rUogUAAAAbADYAeQFJ+NzNbuLlQWjA0zqu5CcxMB94oScgblS2MkAECt2yb3dFv12a1yXGca4GI7yM+ZGA6/tIB1NaJWyM+dKO0Nit9w+eONlYTwsEYYZTqXwsOhGcGrXA+JLc20MybLLGrgHmMgHSfUHagJuIcPSeKSKVdUcilHXzVhgjPMbdaUdneL4SWC4cd9Z7Ss2F1R41RznYDDRjxEbBlcdKv8W49DbAd6+C2yIoZ5HPkkagu59ADXOO2PCb64mjv2RbW2i0LPCxBme3WVXczacxlFAZu71HC6urFaA21hI103vMw7u3TxQI2QzYH+8yg/Dt8CEZUeI+IgIdmMXX+3tg98uLcf1cBOQP35CA7cseFd9GTHxy4F44sovEjhWuXHwrCdxFnBDPKBpwOSFm28OqThkvulwbVsLFMzPakA43GuSDPIMG1Oo/CSB8BoDQ0j7VcLLoJ4mEdxbZeNznBXm8L4ye7kUYOxwdLAEqKeVmO2fEnPd2Nu2m4u8jUM/ZQjHezZ6EKdK/tEeRoCh2O45HxiX31VYRW/2cSOoyJWUNJLnJBIVhGD08f4qdcEbVd37EfDJHGD6CBH/vkaln9FpwloZIF02pCQTrv4cAJFcnzYHCO3VSrE4jpvwA5kvD53J/lDEv8AlQDiiiigCiiigCiiigCiiigCiiigCiiigCiiigCiiigCiiigEY7NGJma0maAMSzRFRJAWY5LhDhkJOSQjKCSSQSc1npOFXtozAyyNau5lPucMYkjdiXddDl2MbNlvBlwWOMDlvaKAyvCOI2cbF4oLnvZSAzPa3netjlrkkjyFG+MkKOlN7hp5lKoohBGC76WcZ/DGMrn1Y4/ZNM6KAy/D+xrWQAsJhEhILxSoJI2bYNIMFGR2A3w2n9mpOOcGu7qFome3TOGWQLKzRup1JIo1DxKwBG/Mda0lFAYWMcTuC8Bvbe2ljxqCW5aRkOyzKXlK6XwfueFgy76cnRcA7Nra6maR555Md5NLguwX4VAAAVBk4UDG5O5JNW+JcJjnA1ghlOVdGKSLuD4XXcA4GRyPIgikV7bX8LAR3sbKeXfWwd/zaOWNT/ZFAaO9skmjeKRQySKVZTyKkYI+lZn2d3mtLqNpFkeG5MTspDatMcahyQANTBcsBybUOlWLTgU86g3d20i5/Rwp7uh3z4iHaRhtjGsAgnINPbOwjhGmKNIxgDCKqjCgKBgDooAHkBQFiiiigCiiigCiiigCiiigP/Z"/>
          <p:cNvSpPr>
            <a:spLocks noChangeAspect="1" noChangeArrowheads="1"/>
          </p:cNvSpPr>
          <p:nvPr/>
        </p:nvSpPr>
        <p:spPr bwMode="auto">
          <a:xfrm>
            <a:off x="0" y="-1095375"/>
            <a:ext cx="202882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REBQUEhQWFRUVGBsYGBgXGRUYGBobHRsdGB4WGxgdHCYeGBsjGRoXIC8gJScqLCwuHx8xNTAqNSYrLCoBCQoKDgwOGg8PGjAlHyQtLywqNS4sLy02MC0tKzQ0NDI0LzQsNDQwLywwLDUvMCovKiwqLCwsLCwsLCwsKiwsLP/AABEIAO0A1QMBIgACEQEDEQH/xAAcAAACAwEBAQEAAAAAAAAAAAAABQMEBgcCAQj/xABHEAACAQMCAwUFBAYHCAIDAQABAgMABBESIQUxQQYTIlFhBxQycZEjQlKBM0NicoKhFVOSsbLB0SQ0Y3ODosLSw+FEZKMW/8QAGgEBAAIDAQAAAAAAAAAAAAAAAAQFAQIDBv/EADYRAAIBAgMECQMDBAMBAAAAAAABAgMRBCExEkFx8AUTMlFhgZGh0SKxwRQj4TNCovE0gpIV/9oADAMBAAIRAxEAPwDuNFFFAFFU+K8YhtYzLcSpEg5s5AHyHmfQb1guJ+2AtkWNq8o5CaY9zFyzkKR3jDpyFayko5tnSFOdR2grnSaW8V7S2tr/ALxcRRejuqk9dgTk1x7iPGb+6z7xeOqn9XbDuV/N93P1pda8ChjORGCx3Lv43PqWbJqLLFwWmZZ0uiK0u1Ze/PqdKu/bLYLnue/uSNvsYnKk+WptK/zpPd+2Kcn7CwwvnPMqn+witj61ljcoNtQ26Dc/Qb1bs+GTzforW4b5xPGD8mlCA/WuX6mrLsx/JK/+bhqf9Wp7pFu79pvEn+AW0Ix0SSU589TMo/lSuXtdxNs6r5xnokVuoHy8BP8AOm0HYy+fP+ylMf1kkKg/LSzn+VX4fZreEeL3dT5d5I3/AMQpfEvd9jbZ6OhvXuzIS8bvW+K9uT8pNP8AgAqi7znnc3J+dxcH/wA62XGfZ5dQxqwmgJaSKML3chyZJFjznWNlDFuXJTXvhPs2lmknRryMdxL3bBbcgnMaSqwJmOMrIvQ9aKnXe/3MPE4COkU/+vyYKW0ZhhnkYeskp/vaoTw0ftf23/1rr8Xshj21XUx88LCAfqhI+tW19k9r1knP5xD+6Os9TW7/AHDx2DWkf8UcT/owftf25P8A2r1HbMuyvKo8hLMB/Jq7aPZVafimP8a/+tRSeyW1PKSYfnGf/Cs9VW7/AHZr+twT1h/ijjy3typBW7u1x5TykfRiRV6HthxOP4L+X+NYZP8AEma6Hdex4fqrkj/mRhv8LLWf497N7i1i7zvIZBrRAMvGSZHWNQMhh8TDrTZrr/ZnrMBPVJeTX2Kdl7WeJxka/d5x1DI0bf2lJH8qe8O9uRyRc2LqNsNBIsvzyraSMemazd72NvISO9tmALBAytE6lm5AHUDudtwN8DrS2bh7ISro8ZHMSI6f4gMj1GRWOuqx7S9gsHg6vYl6P5OwcK9qnDp9veFibbwzgwtv5a8BvyJrVq4IBByDuCORr83NYhhuAwPyINT8MkmtTm1mlgx91GzH5/omBTn6VvHFx3o4VOiJrsSvxyP0XRXKeDe1m4jwt3Csy/1kPgcfOJjpb5hh8q3/AAHtZa3oPu8oYr8SEFJF+aMAwGxwcYNSoVIz7LKyrh6lHtxsN6KKK3OAUUUUB8ZsDJrn3aD2m6sx8P0vg4Nww1RevdAEGU+uyjzbBFIu3/ah7y8kso2xa2+BPjI72Q790T+BeozudjS3hnD5bmTuraPWy4DH4Y4x+2+MA4x4BluW2N6iVq0trYprMtsJg6bh19d2j9+fUqywmSTvZmaaX+slOph6KPhjHooFWrC0luCBBFJNn7yDwDfG8hwm3lqz6Vv+C+zSGPS1y3vEgOoAgpCPId1kh8c/GW33GNsbBIwoAUAAcgNgPyrnHCOTvUZIqdKwprYw8bLncca4n2WuohNqKK0VubgLGDKzBXwVycANpDdDvit3w/2cWIQa0NzkA6pmLhuoOgYjGfRQKvMgPE2B3BtAD+cpr72NIS2931FmtGNuxJy2ExoJ9WiMbfnUqFGENEVdXF1qvakxrZcPihQJDGkajkqKqqPkAABViiiupFCiiigM72lnPvfDohye4d2G3wxwSH6BzH/KpbUd3xKYZUd/BHIF+8WjZo3b5aXgFUR9tx0/htLQY/fuJPL9yH+dXONRaL6xmwdzLbnHlIne5PpqgUfM0A/ooooAooooApVx+3WXuI25NOjY/wCVmcf90YprS6VQ92m4zDGXx1BkOhW+iyD60BH2p4UbmzmiU4dkJjb8Mi+KNx6q4U/lUfZLjYvrGCcjBdPGp+66+F15dHDCnNYrsCe4u+J2WSRFcCePONkuF7zSPQOHoB3c9jLNyxNvGGbmUGgn1JXGT60ivfZdEQe5kdT0D4dR+ezfzNbeiucqUJ6okUsTWpdiT58DkHEew9zDnMesfij8X8vi/lSB7JSwO4ZD4WBKuh81YEMp+Rrv1J+OdlYboeJdL4OHXZh8+jfI1EnhLZwZbUel7rZrRuvD4Of8G9oV1bYE4N3EOo0rcL8vhSUeh0n1aujcD7RQXsfeW8gcDZhyZD+F0PiRvQiuWdqOBvYMvfMpjdtKSDYE6SxVlO6HSrHOSNufSlSd5HKs9vIYp15ON1YfgkXlIh9eXMYNYhiJ03s1UZrYCliI9Zhn5c6HeqKRdju1Av7fvNOiRGMcsfPS4AOx+8pBDA+RHXNFT075lC007M492asVueKXNmZDCXu7pnYAhjhyRHGSMCQqC2TyVSRvjHdOGcMit4lihQJGvJR9ST5knJJO5NcZ7ecMNpxl2BZBdhZ4nBAImj8LhTzz8LYOxyRuNq3HZL2jLNphu9MU3JX5RS8tweUbk/cJ+RPSPCcI1HB5PXiT6tOrUoQqp3ilbg1863/g3FFFFSSvEUT54rIPw2kZ/tSy/wDoa+N9hxEYUBLuM6myB9tEBpGOpaEtv5RCvFk+eL3X7Nraj6yXJ/0qx2sjxbGYatVsRcLpGWPd7soHXXHrT5MaAc0V4hlDqGU5VgCCORB3B+le6AKKKXdor5obWZ0xrCERgkAGRvCi59XKj86AVdio2c3dy4Ia4uZNOf6uE9wmNuREZb+L1qx2zDC2WRTgwzwSE/sCVO8//kXpjwXhotraGBTkRRqmTzOlQMn1OM1B2osTPY3USnDSQSID5FkIB+tANKKpcEvxPbQTLussaOPkyhv86u0AUUUUAUm7OsJGuLgZIllKqSMeCL7IY81LrIwPXVnrUvaa9eK1kMODMw0RA8u8c6EzjoGIJ9AaucOsVghjiT4Y0VB8lGP8qAsViruIw9ooHB8N1ZyRsOhaF1cH54fFbWsn21UR3PDbn+ruu6J/ZnRosf2zH9KA1lFFFAFFFFAKbwa72FNORHHJIx8i2mNR/EDL/ZNY/tj7OSuq44cAGAy9ryjk6kx/1Uny8LbZA51sOBTNKZpiQVeQrHgfq4/Bkn72pxIwPkw+Zsca4zHaQPNM2lF+pJ2CqOrE4AA51rKKkrSOlOpOnJSg7M4Lae0B7L7W3BIuFAZWyCrRFgQR0bx4P7oopVecFnvLy4kVCDIRMyRjKo0hcacjmfBu3UgmitKNlBbOaOmLvKtJzye9eNjtPtM4AbuKJFzqbWiEEDS4UToxP3ctAEyAfj5Vza/4c0caO41wTAGOUrhHDfq5Af0co+EoeZBxncDsXbLUtm8iZLQFJwFGWYROJGQDqWRWX86p8OjWK7mtXAaC6VriEEApuQJ4sYwcsyyeveP5VpXw8ays9dx0wmMqYaV45p6owPAe2lzaELqM0Od45CdSj/hybkfutqHQaa6BwX2h2dzhe8MMh/VzDQc+Qb4H/hY0r4p7NFGprNgu20MuTFnyVxl4x0x4gMDCisvxDhQgYrcxtCAM62GYSPMTDwD5PpPpUaP6ijk/qRPmsFis4/RL254W4HQeEoDxK+cdY7ZfoJG/86fsoIIO4Oxri3AuHPC87WkrRAsozEwKH7NWzpIMZ5+Vay37YXsekPHFOM+IgtC2PMDDqx9PCPlUiOJi8nkQp4Gos4tNGm7JIEtUhGcW5aDBOSBESi5+aBT+dOK59Ydv44by4EsE8UcoSVSIjKS4AjkOIdeFwIdz1JrRr27sNs3cCE/dkdY2/sPhh9K7qSejIkoSjqh9Wf7UXkIe3jndEXWZ31sFXRBh9RJ2wJTCaXX/AG67zay0OuSDOxyn/TVTmTfqSq+RasdHD313JJKxneJUjDSYYqxBdiowFjyrR/CBVbiek6NC6X1Nbl8kmlg51LN5Jm7ufaBABmBZbjyMa4Q+okkKow65Umlt720umyIooIxjZpHeQ59UVVGP46VE0i4kzXdx7nGcIBqunGfCh5Qg9Gcc/IVUR6WxNedoWitXley8+W8ic8FSpxvK7ZP2U7U8QMCpbyWvcQ6o1doH0EKxUBCJ8sMAdAMEDfBrRwdsb9PjS1nGeamW3OPLBEoJ/MUk4eqRyTwpsqssioMAKroF2Hq8bn86vVxq9L4iM/oeXBG8MDScc1nxHsHtOt12u45bTfAaQB4j/wBWPUq/xaa1dpeJKivE6ujDKspDKR5gjY1zYmlY4cYHaWzla0fm2jBifrmSE+A/MYPrU/C9NqWVaNvFfH+zhV6Oazpv1OjXSifiEaYOm0Xvjzx3sgaOMeR0x98SOmpD5U9rlfs+9oSrM8XEF7i5vJe9STBEMuURFVS28ZCoq6W646nFdUr0EZKSuiqacXZhWb9odsGsHfOO4eKfJ6CKRZD/ANqtWkqhx+zE1pcRsMiSKRSPPKkVsYL4NFLOzHEfeLK2m6ywxufmyAn+dTcR41BbjM80UQ/4jqv95oC7SbtTxBo4RHF+muHEMXmC2S0n/TjDyfw460h4l7VbdQwt0knYZwSDFHn1dxqI9VVq57xTtNcX1wZpH0LGrRRrCWUDJHenXnU2WVVzt8JGNzmNUxVOne7vwJ9Do+vWasrJ73kdR4n2ptOGxLAniaNVVIYsFgoGBqJIVBgc2Iz61zPj3HpbyTvbhgAmTHGue7jG++/xPjYuemcBQSD84LwGW5bu4E5czyRfmeQ6bc61t92JS2twuRLd3DCKEnGhHYHMgQ7N3aB5N8/ByFQduti8oq0eefuWvVYXo76pPanu53cXn3E/sf4dm2lumX/eZPs8jfuoxoU7jkW7xh6NRW44bw9LeGOGIaUiVUUeQUYHz2oq1hFQiorceeqVHUm5y1eZO6BgQdwRg/KsZFw6R+GxqhLXXD3IjJI1M8GUCsenfQHB9JM1taz1qRBxOWPGBdxCcc95ItMMnXG6Nb7Y6NWxoNuFcSS4gjmj+GRQ4zzGRnBHQjkR0NWXxg55daz3CwLS8kt9hFcFp4PR85ni5Y+IiUDOTqfouzDtPxD3eyuZv6qGRx81QkD6igOWdjOzkE134u9jW6ieVBFI8WHVopSSFYZYpcIMEEYWtRe9ib6Pe2uo5gOSXUeG+XfRY6fsfWqoQ2stm4OlY71rdztjTJAsYB9DIsf54rpFauEZao3hUnDss4f2o4he2gjuLqwaNYJN5EnidGVxoZcbMc5BAxzUUzjDXGHmTQmxSFsEj9qQjIJ8lGw65PJl2muhe3hzhoLUskY6PNgrLIfMID3Y8m7zyBpBZ8djhQQyya5oyUKIDJIwU4V9CjOWTST0BJrzXSOIcpOjh1prbndv9C5w21s7dV5PQmuuzMTEvFm3k/HCdGT5sg8L/mKOzd2ZIj3gxIcSMcaQ6P8ABKo5qNIClTupHkRUd/xOZomEdrOpcaFd+5UBm8IODJq2JzypU/Erj+krdFtSpWORApkX7RCASdYyqhSi+f8AdUGnRrVouFTPJtXaurLjez7tFqdJVIQalH7PeaHjXEvd4HkxqI2RfxOTpVfzYijgPCTa24RzqmkPeTP1Zj0+Q5D5UmvZrmS9gX3XWLf7Z0SSNm8WqNWySoyDnAPPfypzxHjghiaWaK4jwCSGhfA8gXXUgz5k48zWv6arCioQV3LN2a8lr5+N/Az10JTu3p4PnnxK3EbxYLhHKszSxmMKg1OzK2pQB0GGk8RwB1IqRlvH3xBbDpr1TSfmq6VX6mlXDL2CSCO71q8+tZXIYFohuhjxzCJHI22Mc25nNaN2rScFRai43ayd+9eHdx9jrC9TNPLwKCWc+PHdAn9iBV/xOap8RtpSBGLreTIOqFD4R8R2Ybch/FTVnpbbya3eTbGe7T91T4j6ZkyPkq1mFWWtl/5XwdupWl36siveEe8QvFctE4IJVgjIQ3QgEsFPqD6YqfsX7WZLRRaXqS3DcreRCmtx/VyF3Ual/Fnf585GasVxOz1hlBwytlG/CwOzVbdGV5JyRivgY1oeK0+DrMntUf7tjIP+ZLGv8k10qvvaVfP+jjghHXKyTN+RygH0NeOwVhLxK171pII2VmjkURyMVdT1+0UbjDbedN+J9h3hjeZ7qIRxozti3IOFUn4mnIHLyNWkliZaNIrISwEO1Fvjf+DA2fE7j3aOH3mcRRDu1VG7rZCVGWjCueXVqgMCKTIQobq7bsfm53P5mtn2D7A99A7XksglWV1eKIokasTrwCE1/f38Vbax7CWMJVlto2ddw8mZXB8w7kkH5Vylg6tR/XPIkQ6Tw1Fft0s/Je+bOKTGR1CwI7SSsIojpIQyMCQBIcIcAFjvyFdB7Oeycqq+9yeEKAIoieY565j4m/hC9dzV7iAF3xm0xIe7tWlITBCs6x6ZJM/eCNLAgxybvB0rdVIp4OlBaX4kKv0nXqvJ24fJBZ2aRIEjRUUclUACllhF7xcm5PwRhooMhgd2Hey77EMyqqnHJSQSHr3xi4aR1tYjhnGqVgSDHDuCwIGzuRpXcffYZ0YppDCEVVUAKoAAHIADAA/KphWanuiiigCkPa1SiwXC5zbTK7b4BibMUufRY3MmPNBT6oL6zWaJ4pBlJFZGB6qwwR9DQFDtLwtp4MxECeJhLAxGQJF5A/sspZGxvpY0p4xx5LnhkcqKdNxJBEUbZl7ydIpI2HRky4I81NMuyF0z2cYkYtJFmGRiMEyRExM2P2iur86Q8TsjBxO2TIFtczmfdsabhI3yir1EmVfbkyOebUB57T8LaXhvE0TPeLK0qY564xHMuPzUU37S9qkgsBcK4Heqvdttga11d56hUy/rjA3Iq1wcgz3yH+uXIPLDQRf6GuX2ll3skVvMCU4S0kSqfhdtWYpMZwSsGgb9WOMY3j4qsqNKU2daNN1JqKPFrZS3SDUXtrUbKuT7xMB95mO8YPP8R6nerdnbR2kypBGsccy6dj4jImWGSd2LIXJOfuU1d8nJpbx63Z7djH+ljxJH6uniC/JsFT5hiK8R+oc5bCyi+bvv77noeqSW082fL0F7m3XJwmuY77ZA7tQfTMjH+Gq/Z8+8XMt5+rQGC3/aHN5PUFhgeg9ay/Ze7uuJSzd6O6DKsUjKGTRGpZii5JIdmbB8gD1xW6vJVhgbQAqQxnSBsAFX/wCq71IPDft6zatluvn6u9uHE5wkqv1bteedeBc7CQ969xOoyZJ2Qcto4B3SjPkZDI35037UW5aF45B4W0agdwUDqWHqCoIr57LrQR2MI690hPqWy7H83Ymm/axVMIDb6iVx5gg5H0q/dOMaLqRemnBZfgrFJupsNa/nMx/aDhMMyfaRRtuQcqOR22PMflWT4dBMsQMcp8JZGjny41ISp0yfGoYjIzqGCNqeW9+xjaJyTJAwRiebJ+rm6bONjt8QYdKWKNFw2M4mGr0DoAp+RZNJx+wapZVJJuPn3rlrO5c0qaaUvLnz3FLiPaFo00yIYJG8KMxDRZPN9Y6KMtggHamMCqiKqfCqgLjfYbc+tVIW712kIygzGgI2Iz45MddRGB6L61Tm4UY8tat3Z592d4T/AA/cPqtHGnL6ey/b5VvPO5Iipx+rtL3+H7bhsz1mrn42/eP99MbDiwkcxspjmG5Q9R+JD99efrSyU+Jvmf76m4OnKnOSl3EylOM1eLNZ7IOJGHiM0BOEuY+8UdO8j2bA8yjA/wAPpXSu1iGVIrcNg3EqK22fs0PeyD5MiFM/tiuJcEuxDe2kzbCOdMnyV8xE/IB8n0BrtNsBPxOV8bWkQhU5/WTaZZAR6Rrb4P7Rr0NGV4nlek6PV4h20efPmRdj9p+JjyvSfrbwGm3HeJGCBnUanOEjXc6pHIVF25DURk9Bk9KV9lxi74oP/wBpD9bW3NT/AO8X3Xu7P5aWnkX65jiPy+18126laL+BcI7viGMl/drRI9Z5tJNI0krEDbUxijY/vU+41xcW0RcqXYkLHGvxSO2yxr6k9TsBknABNKezlwqRXd5K2lJZ5ZNTHwrFFiFWB6KUi1/xV74DA9zJ75OpXIItomGDFGdu8YdJZBuc/CuF2OrIDDgnDGiRmkOqaVtcpBJXVgAImeSKoCgbcsncmmVFFAFFFFAFFFFAJeHRGK9uUx4Jgk6nP38d1IMdAAkTbdXP5qe1HDRdcRtoWJA91uXUjBKSLJbaJVB21o24P+tPOMIFeCbOnQ+gnzWXCafT7Tuj/CKqaA3FiesdoMegklOfr3Q+lAZz2fdsFu+IXsZZe9WOIOvLMsZkhlZN/Em0RB6BhneqN3Pqv+IYAGJ0Gw54t4dz5nP+VPE7OwcKvDdQRqkNyRHcf8NiTolUndUZzodRtko2wVsr+N2YjvrnH60pL9YxH/8AHVP0z/xXxROwH9ZeZVpZx3ixhQBMGZwdA8sDLSN+yo3P5DrTF3CgknAAJJ8gNyazNrH3lvLdyg67vEEK8ykLsIx/aB1n/wCq8thaSk9uWit5t6L8v03lzVm0rLVlvh1mLKCOTlrRTdnJxqI1GYDllWJDcvD+4BXrthNiynH41EY+bkJ/nTZ2+lZPj7d1HHAc6DPD3R6ae9BMRPmg5ea456TUqhetXjOWt0/K/wCPtwMTh1dNpaWNxDxF7Z17s40oq4O4IA5EVFxPtDJMcvjbkByFVeKSfat9P5VRZq5OpNxcLu3cSYUIO02syrxLXqE0WDKgI0nZZEPxRN5A8wehwfOkPaWMXsMTQPIqgtIcA61CeFo2GdpASQB1wSK0TyUllkNrK025hkOLhF3x0WdR+JevmCamYWWiXaXZ+Pjx45a4ilspy/tfa+fLf4cC7YwrFDGisWVVADHmQBsfpUhNeO60NozkYDIR8LKdwV9Nxj0Ir1XCV7tssKdtlWKnEuGLMuDlWG6uuQynzBG9K7Z+9RyRiaHHeqBsyk4E6Act/iHIHfbNOrmXSpP0+dJLS7FvcRTEAqD3cg845PC30yG/KrTAuTg16cf5++ZHrQcH10NVr4r5W5+RXvYtcTr5qw/lXd/Z0j/0bBLM+uW4Xv5GIAy0niAwPwrpX8q4jxi27lpkznu9QB9MZB+mK7pHeCz4dDsSyxRRxqBktIVCIgHq2N+QGScAGrnDO6ZU9NWbpyW+/wCBaeKi0l4pLp1N3sOhM4MkjQRRpGPVm0r/ADq1cKeH8LYatU+k+I5+0uZmxnqQGnfl0Gw5VkOxHYu7/pWa4vLwXQt3CsviC9+YUYOsfwDRHKVBHmdhTftZxiS64jb8PtDloszXEmMrB4MRE5GGbxFlX8QjPIGpRQFzhvDVnMVtHvZWGhG/408WAE35xxEBm83wPuMDs6rcOsEgiSKMYRAFGSSfmSd2J5kncnJqzQBRRRQBRRRQBRRRQFPjHDhcW8kTZAkUrkbEHowPQg4I+VZ7s3dtPxCWVlKH3K1VlP3X7261r5ZVgRWtrn/DbyeLtJc24y1vNbpOcr+jIJUYboC2s4PUnHWgN3dWqyo0cihkdSrKRkFSMEEdQRXMO0V3La3dvb3GWRkeOK4PKTBDRI56TBTIrZ+LwMN2Kr1Ssn7UbCOXhc5lOBDpmBBwcxsGwp6MwyoPmwqPiaKrUpU3vR1o1HTmpIxPaGLvYhBnHfsEPP4fjfly8CsM+ZFScX3lt0BwEctjzCRsP8bJ9KocM4jmeNZGDHui8Um32obxA4Gwk0ruBsdyNsgSyrm6Vs/BC2377rv/ANn868aoumlB9zfr/pcD0kUpPa4c/cvs9Ie1hzAoBK/bQ+IYJH2g8QB2OOe9NmekXbBiLORhuUKP/ZcGtsIv3ocV9ztXX7UuDHVxdEyyK+BIhGoDkcjZwPwtgn0OR0qB3r32hGZRKmc6VYAY8Ssoyhz+RHqB0JqkbkEKQchsY9c7/wB2TWHHO6JFHsq5Iz14IoopoSbFSBSsZhGS0IMtv5tF9+29SucrnoR+GrCTqVDAgqQCD0wd81Vv7sJpZD9rGwdMfiH3T5Blyp9DS25nHeFU2icd9EvkrHLL66ZNQ9ARVhGhKulJ5d/Pj8kWmuqnsf27vjnwJr271nb4Ry/1qncplSOecf31MkZNWBAFGpjgbfz2AHmSdgKsY7NJJIkTa2WmSS2onuFR2CrIYldmIUBdC6ySeWEDfSu0WURuJhdSjTDED7srAg7qQ1w4PwkqSqjopYnd8Lzn2ddm/er4yTxqYbUAqjAHE7bqW3wWWPxY5DWp3NdM7WXDLbMiAl52WBcdO8Ogv/ChZ/4an4aNoXPKdJV+tq7K0irEPZq5X3T3hQT7yzTqOTN3hzGMHr3egflVrgfBRCZJHw087a5nHUgYWMfsIuFHnuTuxo4KRIodVAiTwQAEEFANPeDy1YwOfhwfvEU1qSVgUUUUAUUUUAUUUUAUUUUAVk+PjuOKWNxuFmElo/llvtYif40Zf461lIe21srWbyOCfd2S5AXBY9w4mwPUhCv50A+rOX5F5eJAMNDalZZ/Iy/FDCdsHT+lIzkYi6Nvb41xkqiJb4eecfYgglQOZmfHKNAcncZOFBywq3wjhi28QjUljuzO2NTuxy0jYAGWYk7bDkMAAUByvjPZ33a/mhcaoJ4zJb52wVcyNECOTRs2pcYIBGPhrOWfHT/SD2zanZY1Hebb4y+XAAAOGAyNifLNdt7UdnFvYDGTodTrikAy0cg5MPMcwR1BI61wu1mGufXiOfviwO5TKDucq+PFExSQascieoqjxuFtKU0rpr0eWfPwXeAquaUFqn6rnnU0jvVLiMXeRSId9SsPqK9RXIdQw6/ng9R+R2r4TVDG8Xfej0OypK3efLS572ztJepiCN+9GdB/nWXnvphxARxoTGpPPGAzqGYg5G+Mtpzndj5VorS4EVvPGeUEnfADclJegHn3uRj1FQ/0fmLSx8ZOssOYfOQw/dOAAegwdqnbUYTlK2T089/kn7kOEJSpxgnnHXy3ef4Irm5lXmAB5gZFVJLlm5sf7qY2t7lSJMB0Olx0J/Eo6qw3H05g1DJAGOQuP8/8hXehJXs4eZPU01corGTyqaGzLQtj4reTIGPuSDUQP7vmaYw2de7Nlje7ZzhQkXqSxOwA+8x2AHMnFdpV9bc52/JEr1NOP4/ggRVCB85UgEEb6s8tOPiJ6Ac6lS2cDWU1SsdEMQOfG2Qq5x8R+83JQDjYEmj2c4E0M5a5lZmMZlQOQETLeMjcqrrlQSNsPt1rrHY/svhlupVIYAiFGBBQNzkI6OwwBkZUZGxZhWtODrVdiLut78O7zK6vjHGntPJ7l+Rt2R7PLY2ixnBkP2kzj78rfE/y6DyAA6Vnb/ib38sCxaVR+8MZOQ+hsQi4GCRgxC7ZPMGM7b1peM2puj7v+pP+8bZ1IR+gBzsW+8d/DkfeBCbglmJONX02nAt4oLVPLJUzMMegkT6mvQJWyR51u+bNdDEEUKoAVQAANgANgAPLFe6KKyYCiiigCiiigCiiigCiiigCo7iEOjKRkMCCPMEYxUlFAZzsKkb2kMygGVoo4pWzltUQ0GM74Gl9ew2yWPXNaOsV2ZmNu0bf/j3LMhAG0dwruoYnGwlUBSTtrVeslbOSQKCWIAAySdgANySegoBV2o4k8MGIcGeYiKAH+sb7xGd1RdUhx91TSjjns6gns4oE+zkt0Cwy8yMAZV+roxGWHPO4wd6l7Par24N84IhUGOzU/gJ8d185cAL5IAfvkVpo5Q2dJBwSDg5wRzHzFYaubRk4vai8z82cWEljcdzcqYZCcc/C3lIjbB0OMZ5jbIG9WFv3H3vqBXfeO9nre9i7q5iSVOY1DJU4xqU81PqK43ZezVyRb20z9/ExScSKHhjAPhlDbMGkTQ6xZbGo5IAqJUwsZbvUvsN0vbKsvNCEcVPfo7rqji/ShebKd9OM7lNpMeYWmU0UisVL5HMMuMMp3VgfIjBpw3s4vbcYECygdYZEJbJ3JEmjc8zz51ALCWBBG9rdADdcQyyaAdyoMYYaSd8Z2PLyqBVouOlPTwvzz3EuOMpbW0prPXd9+d4qksT8ajU45jbLr+HJ68yPXyBNMrJFdQyHIPX+RBHQg5BHQirltbswyIbj5G3uAfoYxUt3wye3je5FvJ3KgmYNhCAB+mUMc4AHiGncb8x4oclWn9Kg/RieKpxz2l6kMoEagkEknCqManbGdKgkZOAfQAEnABNfY7OOFu9n095IwCKMth8aQI15vIV2yB54wCcveE9jbq5QTmSO371V7saTK8cbAHzVO8bmTuBhRg432HA+yMFqdagvMQA00h1SEeQPJAeelAo9K6Uuja0/6j2Vv7+HciurY+H9ufcZKPsNcTItw6ok0LrLbQPhlBUgnvmGRrZcr4chDg5Yit1w7iK3EIkjPxZGDzVgdLIw6MrAqR5g1U7TcXeCJVhAa4nbuoFIJXWQTrfHJEUM7egwNyKUw8N/orEodnt3JN2WySJWJJvNtlBYnvAMKBpYaQjZvqVKFKChBWSKic5VJbUtTVQQBFwPmT1JPMnzJNZP2a2cghuJ5nLSXNzM7DbSuhzAAuP2Y1/l5VrwwIyOVZ7sISbVmK6ddxcSKP2XneRSPRkZW/OupoaKiiigCiiigCiiigCiiigCiiigCiio7icIjOxwqqWJ8gBkn6UBl+znDlueFNFJnS8lyMjZl/2iUq6noykAg9CAaRdle0TceRY2DpbwBRcnTpFy+AQg3JWEjxsp3YMq8tWZOxt63ErK3hQFYNGu6bPxs5ZvdkIPU+Jz0UqvNzp0XG7A20i3luv6NAk8aj9JAu+VVRkyRbsg6gsv3gQBolUAAAYA2AHIUgslNvxCVDnu7sd9Gd8LKihJI+WBlBG4Gd8SHpTu1uklRZI2Do6hlZTkMpGQQeoIrO9tI5J1S3tSFuh9tHKRlYNOV7wnBGW1GMKeYZ+YU0Bf4rxSQv7vagGYjLOwzHAp5O4yCzHfSg59cDelkHDRYXkTKWMV0vdSs7EsZxl45WPIl17xCduUSjbADLsk8RtV7pGQ5YSq+8glBxJ3jfefUD4skEYI2Iq1x3hQubd4s6SQCjYBKSKQySAHbKuFb8qAv0Uu4BxQ3ECuwCyDKSqM+GVDpdRkA41A4ONxg9au3GrQ2jGrB055Zxtn0zQElJ+M2IumWBt4Rh5hn4gDlISOqsRlh1AwchjUtrx1Htln338JTYsJNWgwnBI1iTKEZ5irlnblF3OWJ1MfMn/IbAegFAJOGr7lOLY4FvLk22/wOMs9sB0XSC6DoA67BVFaFmwMnpVLjXDPeIHjDaGOCjgAlJFOpJADsSrAHHXlUfA+I+8wBnTQ4JSWM76ZFOGXcDK5GQcbqVPWgIuHWJkna6lBDFe7hU/q4yQSSOjyMAT6Kg5g5augIIIyDsQdwR5V6r47gAknAG5J2AHnQGHvEktccOye5u27u1dTpaKMgtLBkbju4gxjYdCF5rk7WCAIMKMDbA6AAAAD8gKxsfA24is92X7t5AFsXG/dJG2tLgDqZZPGejII1PXOi4Fxn3iKNipVyGDqc+GSNtEifIPnB6jB60A0ooooAooooAooooAooooAooooArJ+02/KWBhQ4kvHS0jOcYMx0lvPATUdq1lYbtJYm77650uwsWU26ruXeF1lmZQDuWKdwM7jD/ioDTdmuBx2dpDBEgRY0AwPxc2JPUlskmmdeIZg6qynKsAQR1BGQfpXugMVxTjkfBGZpywspizR4BYxTHLmAAb93Juy7YUhwSAVAddk0Dw+861ke6xKWUkqFI8Ea530omB0ydTYBYiqd/wuLiczJOiy2tuxUA5IefBDHlyjVtIIPxM+d0FeuzUzWrLYTD9Gn+zyABVmiXbGBssqDAZdsjDDmQoEvE4/dLj3tcCGTC3XMYwMJc+WV+FzjdNJJxHgvxQyggg7g86XcIJjLQMSe6wUJOS0Zzp/NcFN9/CCTvQC+/Pud2J84t7krHMMDCTbJHOT5MNMTc/1R2ANaEnAydgKgv4I3idZQpjZWDhsaSpG4bO2MZrm3ZXi91xF1s76J4YAjupY4a8jVwqox2ygVlL6R49s4VirANOG3yycTV8MtpMztbNkaJrlU0vKBnOlogxToxWR+qk7a8vkhUNIwUFlUZ6sxCqo8yWIAAqpx3hPfwFEOiRCrxN0SRDlTgYyuRgjqpYdaSdnuIf0nKtyVKw2+VjUlTquMFJX2ztGCY1Od9Uh5aSQNbSG4Put6HwBFd4SQ5xicACNvXWg7vOeaxjrT6qXGeGC4geI7ahlTjOl1OpHHqrhWHyoC7We44/vcvuSZ0YD3TbYEZ5Qb82lwQR0QNy1Kag//wBgTboI1V712MPcgkhZkyHLnGVhQgsXxuunGSygtOA2KQIYhJ3so8czsQXZ3++wHLOMAcgoAGwFAM1XAwNgKyio8PGwoP2NxbyTFd9pUMMTEb4AKGPbHME9TWsrB9qOHzTce4bolMSRRTykr8TANGrxkHbS2Yx9eoBoDeUUUUAUUUUAUUUUAUUUUAUUUUAs7Q37xQHugDNIRHEDyMjbAnzVRlz6KascL4atvDHEmdKKBkkknzYk7licknqSaWpH7xflyPs7RdKHbBmkGXbGOaRaVBB/WSCntALeFHu2e3JJKeJMjH2bE4API6DlPMALnnk/eOXrpHphGZpDoj2yFJ5yMMjKIMsRkZxgbkClHb7jS2ECXrFsQSAMi4zIkn2bJvtkErIOXwVa7LTG5jW9fIM6Axof1cR8Sj1dtmY/IclBIDThnD1ghSJMkIMZO7MeZdj1Zjkk9STUXGuDJcx6GJVlIeORdnjcfDIh8x5ciCQQQSDfooBPwHizuXguNIuYQNen4XQkhJ0HRX0nw/dII3wCYe1s5t0ju1/UOveesLsElyfJQRL/ANOvPa20ZUW7hBM1rlwq85IzjvYCOupRkD8aoemDUugOKyGIEmyjA70jIFw5AYRBgd4kBBfHxNheSuCBPbQPfv3kw02gP2UJxmbByJ5R+DbKR+XibchVY8f4UZ4x3bBJomEkLkZCuMjBHVGBKMNsqxwQcGqfZK5Ko1pKT3tphMscmSLH2U/TOpRgn8auOlMeKd6QEh8Jc4Mm32a9WAPN+ijGM7nYYICGPijcTXuUDRIvhvNyHRhs1orqR4s/E6nZcY+MMLV7Ze5Se8W8eYyFW4iQHOlBpWaNB8ToowVAyyAAZKKpgbh68OnjkiBFvLphnyxOH/V3LMxyzMx7t2OWbUhJ8JrU0BHBOrqrowZWAKsDkEHcEHqKi4hfLDGXbJ6BR8TMdgijqxO1e7q5SKNnc6VUZP8AoANySdgBuTSC+vnjVZ3i1XEh0WtvndSw+8ckZAy0jjOlQQM48QGGseAHhfERJGIzd8QV1ZSztHatJIGVj1dDhl8RBd0AXSGOnqfDeHiFNILMSdTOxyzsebMf8hsBgAAACltv2VU28sdwxlkuN5pBlSW5ro6xrGcaBnK4ByTkn32e4o7a7e4wLmDAfGyyIfhnQHfS2CCPusGG+ASA6rG2UjT8ceTP2UNvJCn73eRmRv7Xg+cZp32o4wba3LR4M0hEUCHPjlfZRgbkDdjjkqselKuytj7veS24OoQ2tvlzzaSSW5eRzjbLNhj86A1lFFFAFFFFAFFFFAFFFFAFVuJXohheQjOhScDmT0UepOB+dWaWdo7CSa3ZYSokHjTVnQXXxRhsfd7wIT6DFAScE4YLeFU+8Szud95HYu7b9C7NgdBgdKl4jxOOBNcjYHQAFmY4zpRBlnbAPhAJqhc3N44CwxRREjd5nLaT5iJP0m/QutS8O4Akb967NNPv9rJpLKGxlEAAWNNhsoGcAnJ3oCrb8JN0e9vEGCCI7dtLrGDkFn2w0rKcHmF3Vc5ZmscLAtgtux8K+GBmJJZRyjLHm6jbmSQAfPDaq9/w+OdDHNGsiHGVcBhkHIOD1BwQelAWK+M2Bk7CkjdlFH6O4uohknCzOw3OcASatI9BgCvY7JwMCJu8uAeYnkeRD1/Rk93/ANtAUuKcU9+jktrJiRIjI90hIiizlCUcfpZQQfCh2I8RXbMXs54QLK1ey1FvdpXUMQRqVz3ysAdvhfG22Vb1rUogUAAAAbADYAeQFJ+NzNbuLlQWjA0zqu5CcxMB94oScgblS2MkAECt2yb3dFv12a1yXGca4GI7yM+ZGA6/tIB1NaJWyM+dKO0Nit9w+eONlYTwsEYYZTqXwsOhGcGrXA+JLc20MybLLGrgHmMgHSfUHagJuIcPSeKSKVdUcilHXzVhgjPMbdaUdneL4SWC4cd9Z7Ss2F1R41RznYDDRjxEbBlcdKv8W49DbAd6+C2yIoZ5HPkkagu59ADXOO2PCb64mjv2RbW2i0LPCxBme3WVXczacxlFAZu71HC6urFaA21hI103vMw7u3TxQI2QzYH+8yg/Dt8CEZUeI+IgIdmMXX+3tg98uLcf1cBOQP35CA7cseFd9GTHxy4F44sovEjhWuXHwrCdxFnBDPKBpwOSFm28OqThkvulwbVsLFMzPakA43GuSDPIMG1Oo/CSB8BoDQ0j7VcLLoJ4mEdxbZeNznBXm8L4ye7kUYOxwdLAEqKeVmO2fEnPd2Nu2m4u8jUM/ZQjHezZ6EKdK/tEeRoCh2O45HxiX31VYRW/2cSOoyJWUNJLnJBIVhGD08f4qdcEbVd37EfDJHGD6CBH/vkaln9FpwloZIF02pCQTrv4cAJFcnzYHCO3VSrE4jpvwA5kvD53J/lDEv8AlQDiiiigCiiigCiiigCiiigCiiigCiiigCiiigCiiigCiiigEY7NGJma0maAMSzRFRJAWY5LhDhkJOSQjKCSSQSc1npOFXtozAyyNau5lPucMYkjdiXddDl2MbNlvBlwWOMDlvaKAyvCOI2cbF4oLnvZSAzPa3netjlrkkjyFG+MkKOlN7hp5lKoohBGC76WcZ/DGMrn1Y4/ZNM6KAy/D+xrWQAsJhEhILxSoJI2bYNIMFGR2A3w2n9mpOOcGu7qFome3TOGWQLKzRup1JIo1DxKwBG/Mda0lFAYWMcTuC8Bvbe2ljxqCW5aRkOyzKXlK6XwfueFgy76cnRcA7Nra6maR555Md5NLguwX4VAAAVBk4UDG5O5JNW+JcJjnA1ghlOVdGKSLuD4XXcA4GRyPIgikV7bX8LAR3sbKeXfWwd/zaOWNT/ZFAaO9skmjeKRQySKVZTyKkYI+lZn2d3mtLqNpFkeG5MTspDatMcahyQANTBcsBybUOlWLTgU86g3d20i5/Rwp7uh3z4iHaRhtjGsAgnINPbOwjhGmKNIxgDCKqjCgKBgDooAHkBQFiiiigCiiigCiiigCiiigP/Z"/>
          <p:cNvSpPr>
            <a:spLocks noChangeAspect="1" noChangeArrowheads="1"/>
          </p:cNvSpPr>
          <p:nvPr/>
        </p:nvSpPr>
        <p:spPr bwMode="auto">
          <a:xfrm>
            <a:off x="152400" y="-942975"/>
            <a:ext cx="202882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236" y="2300287"/>
            <a:ext cx="3100900" cy="3450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15816" y="5750584"/>
            <a:ext cx="3119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Basketball</a:t>
            </a:r>
            <a:endParaRPr lang="en-GB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63" y="2060848"/>
            <a:ext cx="1185119" cy="132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526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Ich</a:t>
            </a:r>
            <a:r>
              <a:rPr lang="en-GB" dirty="0" smtClean="0"/>
              <a:t> </a:t>
            </a:r>
            <a:r>
              <a:rPr lang="en-GB" dirty="0" err="1" smtClean="0"/>
              <a:t>spiele</a:t>
            </a:r>
            <a:r>
              <a:rPr lang="en-GB" dirty="0" smtClean="0"/>
              <a:t>…….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52663"/>
            <a:ext cx="3744416" cy="3120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5936" y="558924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Federball</a:t>
            </a:r>
            <a:endParaRPr lang="en-GB" sz="28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28800"/>
            <a:ext cx="1182727" cy="132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693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Ich</a:t>
            </a:r>
            <a:r>
              <a:rPr lang="en-GB" dirty="0" smtClean="0"/>
              <a:t> </a:t>
            </a:r>
            <a:r>
              <a:rPr lang="en-GB" dirty="0" err="1" smtClean="0"/>
              <a:t>spiele</a:t>
            </a:r>
            <a:r>
              <a:rPr lang="en-GB" dirty="0" smtClean="0"/>
              <a:t>…….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02206"/>
            <a:ext cx="4870222" cy="3987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580526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Fußball</a:t>
            </a:r>
            <a:endParaRPr lang="en-GB" sz="28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96752"/>
            <a:ext cx="1182727" cy="132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417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Ich</a:t>
            </a:r>
            <a:r>
              <a:rPr lang="en-GB" dirty="0" smtClean="0"/>
              <a:t> </a:t>
            </a:r>
            <a:r>
              <a:rPr lang="en-GB" dirty="0" err="1" smtClean="0"/>
              <a:t>spiele</a:t>
            </a:r>
            <a:r>
              <a:rPr lang="en-GB" dirty="0" smtClean="0"/>
              <a:t>…….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00250"/>
            <a:ext cx="6192688" cy="337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580526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Rugby</a:t>
            </a:r>
            <a:endParaRPr lang="en-GB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935" y="1556792"/>
            <a:ext cx="1182687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130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Ich</a:t>
            </a:r>
            <a:r>
              <a:rPr lang="en-GB" dirty="0" smtClean="0"/>
              <a:t> </a:t>
            </a:r>
            <a:r>
              <a:rPr lang="en-GB" dirty="0" err="1" smtClean="0"/>
              <a:t>spiele</a:t>
            </a:r>
            <a:r>
              <a:rPr lang="en-GB" dirty="0" smtClean="0"/>
              <a:t>…….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04865"/>
            <a:ext cx="453650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573325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Tennis</a:t>
            </a:r>
            <a:endParaRPr lang="en-GB" sz="28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72816"/>
            <a:ext cx="1182727" cy="132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11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Ich</a:t>
            </a:r>
            <a:r>
              <a:rPr lang="en-GB" dirty="0" smtClean="0"/>
              <a:t> </a:t>
            </a:r>
            <a:r>
              <a:rPr lang="en-GB" dirty="0" err="1" smtClean="0"/>
              <a:t>spiele</a:t>
            </a:r>
            <a:r>
              <a:rPr lang="en-GB" dirty="0" smtClean="0"/>
              <a:t>…….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524124"/>
            <a:ext cx="2524125" cy="19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09938" y="5373216"/>
            <a:ext cx="2524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Volleyball</a:t>
            </a:r>
            <a:endParaRPr lang="en-GB" sz="28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808"/>
            <a:ext cx="1182727" cy="132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481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Ich</a:t>
            </a:r>
            <a:r>
              <a:rPr lang="en-GB" dirty="0" smtClean="0"/>
              <a:t> </a:t>
            </a:r>
            <a:r>
              <a:rPr lang="en-GB" dirty="0" err="1" smtClean="0"/>
              <a:t>spiele</a:t>
            </a:r>
            <a:r>
              <a:rPr lang="en-GB" dirty="0" smtClean="0"/>
              <a:t>…….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41137"/>
            <a:ext cx="4536504" cy="29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558924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Flöte</a:t>
            </a:r>
            <a:endParaRPr lang="en-GB" sz="2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842" y="1761398"/>
            <a:ext cx="1845747" cy="145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153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Ich</a:t>
            </a:r>
            <a:r>
              <a:rPr lang="en-GB" dirty="0" smtClean="0"/>
              <a:t> </a:t>
            </a:r>
            <a:r>
              <a:rPr lang="en-GB" dirty="0" err="1" smtClean="0"/>
              <a:t>spiele</a:t>
            </a:r>
            <a:r>
              <a:rPr lang="en-GB" dirty="0" smtClean="0"/>
              <a:t>…….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52663"/>
            <a:ext cx="3744416" cy="3120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4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Ich</a:t>
            </a:r>
            <a:r>
              <a:rPr lang="en-GB" dirty="0" smtClean="0"/>
              <a:t> </a:t>
            </a:r>
            <a:r>
              <a:rPr lang="en-GB" dirty="0" err="1" smtClean="0"/>
              <a:t>spiele</a:t>
            </a:r>
            <a:r>
              <a:rPr lang="en-GB" dirty="0" smtClean="0"/>
              <a:t>…….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4803677" cy="339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5445224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Geige</a:t>
            </a:r>
            <a:endParaRPr lang="en-GB" sz="28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773" y="1700808"/>
            <a:ext cx="1847248" cy="145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55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Ich</a:t>
            </a:r>
            <a:r>
              <a:rPr lang="en-GB" dirty="0" smtClean="0"/>
              <a:t> </a:t>
            </a:r>
            <a:r>
              <a:rPr lang="en-GB" dirty="0" err="1" smtClean="0"/>
              <a:t>spiele</a:t>
            </a:r>
            <a:r>
              <a:rPr lang="en-GB" dirty="0" smtClean="0"/>
              <a:t>…….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16832"/>
            <a:ext cx="2235689" cy="350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573325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Gitarre</a:t>
            </a:r>
            <a:endParaRPr lang="en-GB" sz="28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1847248" cy="145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590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Ich</a:t>
            </a:r>
            <a:r>
              <a:rPr lang="en-GB" dirty="0" smtClean="0"/>
              <a:t> </a:t>
            </a:r>
            <a:r>
              <a:rPr lang="en-GB" dirty="0" err="1" smtClean="0"/>
              <a:t>spiele</a:t>
            </a:r>
            <a:r>
              <a:rPr lang="en-GB" dirty="0" smtClean="0"/>
              <a:t>…….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4960541" cy="372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59982" y="5745142"/>
            <a:ext cx="2200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Klavier</a:t>
            </a:r>
            <a:endParaRPr lang="en-GB" sz="28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35273"/>
            <a:ext cx="1847850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260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Ich</a:t>
            </a:r>
            <a:r>
              <a:rPr lang="en-GB" dirty="0" smtClean="0"/>
              <a:t> </a:t>
            </a:r>
            <a:r>
              <a:rPr lang="en-GB" dirty="0" err="1" smtClean="0"/>
              <a:t>spiele</a:t>
            </a:r>
            <a:r>
              <a:rPr lang="en-GB" dirty="0" smtClean="0"/>
              <a:t>…….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355" y="1556792"/>
            <a:ext cx="358715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6" y="551723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Schlagzeug</a:t>
            </a:r>
            <a:endParaRPr lang="en-GB" sz="28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36912"/>
            <a:ext cx="1847248" cy="145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169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Ich</a:t>
            </a:r>
            <a:r>
              <a:rPr lang="en-GB" dirty="0" smtClean="0"/>
              <a:t> </a:t>
            </a:r>
            <a:r>
              <a:rPr lang="en-GB" dirty="0" err="1" smtClean="0"/>
              <a:t>spiele</a:t>
            </a:r>
            <a:r>
              <a:rPr lang="en-GB" dirty="0" smtClean="0"/>
              <a:t>…….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4083597" cy="3736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566124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</a:t>
            </a:r>
            <a:r>
              <a:rPr lang="en-GB" sz="2800" dirty="0" smtClean="0"/>
              <a:t>m Computer</a:t>
            </a:r>
            <a:endParaRPr lang="en-GB" sz="28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341" y="2132856"/>
            <a:ext cx="1847248" cy="145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45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Ich</a:t>
            </a:r>
            <a:r>
              <a:rPr lang="en-GB" dirty="0" smtClean="0"/>
              <a:t> </a:t>
            </a:r>
            <a:r>
              <a:rPr lang="en-GB" dirty="0" err="1" smtClean="0"/>
              <a:t>spiele</a:t>
            </a:r>
            <a:r>
              <a:rPr lang="en-GB" dirty="0" smtClean="0"/>
              <a:t>…….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86000"/>
            <a:ext cx="5760640" cy="29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544522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</a:t>
            </a:r>
            <a:r>
              <a:rPr lang="en-GB" sz="2800" dirty="0" smtClean="0"/>
              <a:t>n </a:t>
            </a:r>
            <a:r>
              <a:rPr lang="en-GB" sz="2800" dirty="0" err="1" smtClean="0"/>
              <a:t>einer</a:t>
            </a:r>
            <a:r>
              <a:rPr lang="en-GB" sz="2800" dirty="0" smtClean="0"/>
              <a:t> Band</a:t>
            </a:r>
            <a:endParaRPr lang="en-GB" sz="2800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988840"/>
            <a:ext cx="1847248" cy="145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592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Ich</a:t>
            </a:r>
            <a:r>
              <a:rPr lang="en-GB" dirty="0" smtClean="0"/>
              <a:t> </a:t>
            </a:r>
            <a:r>
              <a:rPr lang="en-GB" dirty="0" err="1" smtClean="0"/>
              <a:t>spiele</a:t>
            </a:r>
            <a:r>
              <a:rPr lang="en-GB" dirty="0" smtClean="0"/>
              <a:t>…….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95474"/>
            <a:ext cx="5040560" cy="347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5517232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Karten</a:t>
            </a:r>
            <a:endParaRPr lang="en-GB" sz="2800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88840"/>
            <a:ext cx="1847248" cy="145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299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Ich</a:t>
            </a:r>
            <a:r>
              <a:rPr lang="en-GB" dirty="0" smtClean="0"/>
              <a:t> </a:t>
            </a:r>
            <a:r>
              <a:rPr lang="en-GB" dirty="0" err="1" smtClean="0"/>
              <a:t>spiele</a:t>
            </a:r>
            <a:r>
              <a:rPr lang="en-GB" dirty="0" smtClean="0"/>
              <a:t>…….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72816"/>
            <a:ext cx="3159051" cy="315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6" y="573325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Schach</a:t>
            </a:r>
            <a:endParaRPr lang="en-GB" sz="2800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72816"/>
            <a:ext cx="1847248" cy="145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600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Spielst</a:t>
            </a:r>
            <a:r>
              <a:rPr lang="en-GB" dirty="0" smtClean="0"/>
              <a:t> du </a:t>
            </a:r>
            <a:r>
              <a:rPr lang="en-GB" dirty="0" err="1" smtClean="0"/>
              <a:t>gern</a:t>
            </a:r>
            <a:r>
              <a:rPr lang="en-GB" dirty="0" smtClean="0"/>
              <a:t>…..</a:t>
            </a:r>
            <a:endParaRPr lang="en-GB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80379"/>
            <a:ext cx="1081850" cy="120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82973"/>
            <a:ext cx="1350504" cy="112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00675"/>
            <a:ext cx="1465879" cy="120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00131"/>
            <a:ext cx="1771436" cy="96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1696625" cy="107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290" y="2823157"/>
            <a:ext cx="1625837" cy="128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08920"/>
            <a:ext cx="1608054" cy="105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851" y="2380161"/>
            <a:ext cx="1253393" cy="88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84" y="4221088"/>
            <a:ext cx="733883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21089"/>
            <a:ext cx="1525760" cy="114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163448"/>
            <a:ext cx="1211602" cy="126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38" y="3948630"/>
            <a:ext cx="1093482" cy="100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4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272" y="3463266"/>
            <a:ext cx="1690628" cy="86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5" name="Picture 1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48835"/>
            <a:ext cx="1638483" cy="112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6" name="Picture 1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88" y="5542474"/>
            <a:ext cx="1069558" cy="106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54560" y="5578129"/>
            <a:ext cx="4133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Ja</a:t>
            </a:r>
            <a:r>
              <a:rPr lang="en-GB" dirty="0" smtClean="0"/>
              <a:t>. </a:t>
            </a:r>
            <a:r>
              <a:rPr lang="en-GB" dirty="0" err="1" smtClean="0"/>
              <a:t>Ich</a:t>
            </a:r>
            <a:r>
              <a:rPr lang="en-GB" dirty="0" smtClean="0"/>
              <a:t> </a:t>
            </a:r>
            <a:r>
              <a:rPr lang="en-GB" dirty="0" err="1" smtClean="0"/>
              <a:t>spiele</a:t>
            </a:r>
            <a:r>
              <a:rPr lang="en-GB" dirty="0" smtClean="0"/>
              <a:t> </a:t>
            </a:r>
            <a:r>
              <a:rPr lang="en-GB" dirty="0" err="1" smtClean="0"/>
              <a:t>gern</a:t>
            </a:r>
            <a:r>
              <a:rPr lang="en-GB" dirty="0" smtClean="0"/>
              <a:t>……..</a:t>
            </a:r>
          </a:p>
          <a:p>
            <a:r>
              <a:rPr lang="en-GB" dirty="0" smtClean="0"/>
              <a:t>Nein. </a:t>
            </a:r>
            <a:r>
              <a:rPr lang="en-GB" dirty="0" err="1" smtClean="0"/>
              <a:t>Ich</a:t>
            </a:r>
            <a:r>
              <a:rPr lang="en-GB" dirty="0" smtClean="0"/>
              <a:t> </a:t>
            </a:r>
            <a:r>
              <a:rPr lang="en-GB" dirty="0" err="1" smtClean="0"/>
              <a:t>spiele</a:t>
            </a:r>
            <a:r>
              <a:rPr lang="en-GB" dirty="0" smtClean="0"/>
              <a:t> </a:t>
            </a:r>
            <a:r>
              <a:rPr lang="en-GB" dirty="0" err="1" smtClean="0"/>
              <a:t>nicht</a:t>
            </a:r>
            <a:r>
              <a:rPr lang="en-GB" dirty="0" smtClean="0"/>
              <a:t> </a:t>
            </a:r>
            <a:r>
              <a:rPr lang="en-GB" dirty="0" err="1" smtClean="0"/>
              <a:t>gern</a:t>
            </a:r>
            <a:r>
              <a:rPr lang="en-GB" smtClean="0"/>
              <a:t>………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217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Ich</a:t>
            </a:r>
            <a:r>
              <a:rPr lang="en-GB" dirty="0" smtClean="0"/>
              <a:t> </a:t>
            </a:r>
            <a:r>
              <a:rPr lang="en-GB" dirty="0" err="1" smtClean="0"/>
              <a:t>spiele</a:t>
            </a:r>
            <a:r>
              <a:rPr lang="en-GB" dirty="0" smtClean="0"/>
              <a:t>…….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02206"/>
            <a:ext cx="4870222" cy="3987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4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Ich</a:t>
            </a:r>
            <a:r>
              <a:rPr lang="en-GB" dirty="0" smtClean="0"/>
              <a:t> </a:t>
            </a:r>
            <a:r>
              <a:rPr lang="en-GB" dirty="0" err="1" smtClean="0"/>
              <a:t>spiele</a:t>
            </a:r>
            <a:r>
              <a:rPr lang="en-GB" dirty="0" smtClean="0"/>
              <a:t>…….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00250"/>
            <a:ext cx="6192688" cy="337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33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Ich</a:t>
            </a:r>
            <a:r>
              <a:rPr lang="en-GB" dirty="0" smtClean="0"/>
              <a:t> </a:t>
            </a:r>
            <a:r>
              <a:rPr lang="en-GB" dirty="0" err="1" smtClean="0"/>
              <a:t>spiele</a:t>
            </a:r>
            <a:r>
              <a:rPr lang="en-GB" dirty="0" smtClean="0"/>
              <a:t>…….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04865"/>
            <a:ext cx="453650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1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Ich</a:t>
            </a:r>
            <a:r>
              <a:rPr lang="en-GB" dirty="0" smtClean="0"/>
              <a:t> </a:t>
            </a:r>
            <a:r>
              <a:rPr lang="en-GB" dirty="0" err="1" smtClean="0"/>
              <a:t>spiele</a:t>
            </a:r>
            <a:r>
              <a:rPr lang="en-GB" dirty="0" smtClean="0"/>
              <a:t>…….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524124"/>
            <a:ext cx="2524125" cy="19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007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Ich</a:t>
            </a:r>
            <a:r>
              <a:rPr lang="en-GB" dirty="0" smtClean="0"/>
              <a:t> </a:t>
            </a:r>
            <a:r>
              <a:rPr lang="en-GB" dirty="0" err="1" smtClean="0"/>
              <a:t>spiele</a:t>
            </a:r>
            <a:r>
              <a:rPr lang="en-GB" dirty="0" smtClean="0"/>
              <a:t>…….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47900"/>
            <a:ext cx="4536504" cy="29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577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287</Words>
  <Application>Microsoft Macintosh PowerPoint</Application>
  <PresentationFormat>On-screen Show (4:3)</PresentationFormat>
  <Paragraphs>80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   Author: Helen Williams   School/ Institution: The Leys School, Cambridge      Key Stage: 3 - Beginners   Topic: leisure, using “gern”</vt:lpstr>
      <vt:lpstr>Ich spiele</vt:lpstr>
      <vt:lpstr>Ich spiele…….</vt:lpstr>
      <vt:lpstr>Ich spiele…….</vt:lpstr>
      <vt:lpstr>Ich spiele…….</vt:lpstr>
      <vt:lpstr>Ich spiele…….</vt:lpstr>
      <vt:lpstr>Ich spiele…….</vt:lpstr>
      <vt:lpstr>Ich spiele…….</vt:lpstr>
      <vt:lpstr>Ich spiele…….</vt:lpstr>
      <vt:lpstr>Ich spiele…….</vt:lpstr>
      <vt:lpstr>Ich spiele…….</vt:lpstr>
      <vt:lpstr>Ich spiele…….</vt:lpstr>
      <vt:lpstr>Ich spiele…….</vt:lpstr>
      <vt:lpstr>Ich spiele…….</vt:lpstr>
      <vt:lpstr>Ich spiele…….</vt:lpstr>
      <vt:lpstr>Ich spiele…….</vt:lpstr>
      <vt:lpstr>Ich spiele…….</vt:lpstr>
      <vt:lpstr>Ich spiele…….</vt:lpstr>
      <vt:lpstr>Ich spiele…….</vt:lpstr>
      <vt:lpstr>Ich spiele…….</vt:lpstr>
      <vt:lpstr>Ich spiele…….</vt:lpstr>
      <vt:lpstr>Ich spiele…….</vt:lpstr>
      <vt:lpstr>Ich spiele…….</vt:lpstr>
      <vt:lpstr>Ich spiele…….</vt:lpstr>
      <vt:lpstr>Ich spiele…….</vt:lpstr>
      <vt:lpstr>Ich spiele…….</vt:lpstr>
      <vt:lpstr>Ich spiele…….</vt:lpstr>
      <vt:lpstr>Ich spiele…….</vt:lpstr>
      <vt:lpstr>Ich spiele…….</vt:lpstr>
      <vt:lpstr>Ich spiele…….</vt:lpstr>
      <vt:lpstr>Ich spiele…….</vt:lpstr>
      <vt:lpstr>Ich spiele…….</vt:lpstr>
      <vt:lpstr>Ich spiele…….</vt:lpstr>
      <vt:lpstr>Ich spiele…….</vt:lpstr>
      <vt:lpstr>Ich spiele…….</vt:lpstr>
      <vt:lpstr>Ich spiele…….</vt:lpstr>
      <vt:lpstr>Ich spiele…….</vt:lpstr>
      <vt:lpstr>Ich spiele…….</vt:lpstr>
      <vt:lpstr>Ich spiele…….</vt:lpstr>
      <vt:lpstr>Ich spiele…….</vt:lpstr>
      <vt:lpstr>Ich spiele…….</vt:lpstr>
      <vt:lpstr>Ich spiele…….</vt:lpstr>
      <vt:lpstr>Ich spiele…….</vt:lpstr>
      <vt:lpstr>Ich spiele…….</vt:lpstr>
      <vt:lpstr>Ich spiele…….</vt:lpstr>
      <vt:lpstr>Ich spiele…….</vt:lpstr>
      <vt:lpstr>Ich spiele…….</vt:lpstr>
      <vt:lpstr>Spielst du gern…..</vt:lpstr>
    </vt:vector>
  </TitlesOfParts>
  <Company>The Leys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Ich spiele</dc:title>
  <dc:creator>Helen Williams</dc:creator>
  <cp:lastModifiedBy>Mentchen</cp:lastModifiedBy>
  <cp:revision>13</cp:revision>
  <dcterms:created xsi:type="dcterms:W3CDTF">2013-01-30T13:21:15Z</dcterms:created>
  <dcterms:modified xsi:type="dcterms:W3CDTF">2014-09-26T14:31:45Z</dcterms:modified>
</cp:coreProperties>
</file>