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69" autoAdjust="0"/>
  </p:normalViewPr>
  <p:slideViewPr>
    <p:cSldViewPr>
      <p:cViewPr varScale="1">
        <p:scale>
          <a:sx n="127" d="100"/>
          <a:sy n="127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A89FA-7FEA-4F4A-9D31-B0C243C32DAF}" type="datetimeFigureOut">
              <a:rPr lang="en-GB" smtClean="0"/>
              <a:t>02/07/2014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1BD8D-B3FC-47F3-95A4-9CB6F6EDD887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2656"/>
            <a:ext cx="7920880" cy="5306144"/>
          </a:xfrm>
        </p:spPr>
        <p:txBody>
          <a:bodyPr/>
          <a:lstStyle/>
          <a:p>
            <a:r>
              <a:rPr lang="en-GB" dirty="0"/>
              <a:t> </a:t>
            </a: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endParaRPr lang="en-GB" sz="1400" dirty="0">
              <a:solidFill>
                <a:schemeClr val="tx1"/>
              </a:solidFill>
            </a:endParaRPr>
          </a:p>
          <a:p>
            <a:pPr algn="l"/>
            <a:endParaRPr lang="en-GB" sz="1400" dirty="0" smtClean="0">
              <a:solidFill>
                <a:schemeClr val="tx1"/>
              </a:solidFill>
            </a:endParaRPr>
          </a:p>
          <a:p>
            <a:pPr algn="l"/>
            <a:r>
              <a:rPr lang="en-GB" sz="1400" dirty="0" smtClean="0">
                <a:solidFill>
                  <a:schemeClr val="tx1"/>
                </a:solidFill>
              </a:rPr>
              <a:t>Author</a:t>
            </a:r>
            <a:r>
              <a:rPr lang="en-GB" sz="1400" dirty="0">
                <a:solidFill>
                  <a:schemeClr val="tx1"/>
                </a:solidFill>
              </a:rPr>
              <a:t>: Helen Williams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School/ Institution: The Leys School, Cambridge				 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Key Stage: </a:t>
            </a:r>
            <a:r>
              <a:rPr lang="en-GB" sz="1400" dirty="0" smtClean="0">
                <a:solidFill>
                  <a:schemeClr val="tx1"/>
                </a:solidFill>
              </a:rPr>
              <a:t>4</a:t>
            </a:r>
            <a:endParaRPr lang="en-GB" sz="1400" dirty="0">
              <a:solidFill>
                <a:schemeClr val="tx1"/>
              </a:solidFill>
            </a:endParaRP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GB" sz="1400" dirty="0">
                <a:solidFill>
                  <a:schemeClr val="tx1"/>
                </a:solidFill>
              </a:rPr>
              <a:t>Topic: </a:t>
            </a:r>
            <a:r>
              <a:rPr lang="en-GB" sz="1400" dirty="0" smtClean="0">
                <a:solidFill>
                  <a:schemeClr val="tx1"/>
                </a:solidFill>
              </a:rPr>
              <a:t>Using the comparative</a:t>
            </a:r>
            <a:endParaRPr lang="en-GB" sz="14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5" name="Picture 4" descr="Macintosh HD:Users:silkementchen:Desktop:COGS new logo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5266055" cy="226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r>
              <a:rPr lang="en-GB" dirty="0" smtClean="0"/>
              <a:t> / </a:t>
            </a:r>
            <a:r>
              <a:rPr lang="en-GB" dirty="0" err="1" smtClean="0"/>
              <a:t>Superlativ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Frau Williams hat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großes</a:t>
            </a:r>
            <a:r>
              <a:rPr lang="en-GB" dirty="0" smtClean="0"/>
              <a:t> </a:t>
            </a:r>
            <a:r>
              <a:rPr lang="en-GB" dirty="0" smtClean="0"/>
              <a:t>Problem!</a:t>
            </a:r>
          </a:p>
          <a:p>
            <a:r>
              <a:rPr lang="en-GB" dirty="0" err="1" smtClean="0"/>
              <a:t>Mit</a:t>
            </a:r>
            <a:r>
              <a:rPr lang="en-GB" dirty="0" smtClean="0"/>
              <a:t> </a:t>
            </a:r>
            <a:r>
              <a:rPr lang="en-GB" dirty="0" err="1" smtClean="0"/>
              <a:t>wem</a:t>
            </a:r>
            <a:r>
              <a:rPr lang="en-GB" dirty="0" smtClean="0"/>
              <a:t> </a:t>
            </a:r>
            <a:r>
              <a:rPr lang="en-GB" dirty="0" err="1" smtClean="0"/>
              <a:t>soll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 ins Kino </a:t>
            </a:r>
            <a:r>
              <a:rPr lang="en-GB" dirty="0" err="1" smtClean="0"/>
              <a:t>gehen</a:t>
            </a:r>
            <a:r>
              <a:rPr lang="en-GB" dirty="0" smtClean="0"/>
              <a:t>?</a:t>
            </a:r>
          </a:p>
          <a:p>
            <a:pPr algn="ctr"/>
            <a:r>
              <a:rPr lang="en-GB" dirty="0" smtClean="0"/>
              <a:t>Die </a:t>
            </a:r>
            <a:r>
              <a:rPr lang="en-GB" dirty="0" err="1" smtClean="0"/>
              <a:t>Qual</a:t>
            </a:r>
            <a:r>
              <a:rPr lang="en-GB" dirty="0" smtClean="0"/>
              <a:t> </a:t>
            </a:r>
            <a:r>
              <a:rPr lang="en-GB" dirty="0" err="1" smtClean="0"/>
              <a:t>der</a:t>
            </a:r>
            <a:r>
              <a:rPr lang="en-GB" dirty="0" smtClean="0"/>
              <a:t> Wahl</a:t>
            </a:r>
          </a:p>
          <a:p>
            <a:pPr algn="ctr"/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47664" y="3501005"/>
          <a:ext cx="6096000" cy="3172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442335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err="1" smtClean="0"/>
                        <a:t>Willi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Fritz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Hermann</a:t>
                      </a:r>
                      <a:endParaRPr lang="en-GB" sz="18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intelligent?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reich</a:t>
                      </a:r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gutaussehend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sportlich</a:t>
                      </a:r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musikalisch</a:t>
                      </a:r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</a:tr>
              <a:tr h="442335">
                <a:tc>
                  <a:txBody>
                    <a:bodyPr/>
                    <a:lstStyle/>
                    <a:p>
                      <a:r>
                        <a:rPr lang="en-GB" sz="1400" dirty="0" err="1" smtClean="0"/>
                        <a:t>Ist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er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freundlich</a:t>
                      </a:r>
                      <a:r>
                        <a:rPr lang="en-GB" sz="1400" dirty="0" smtClean="0"/>
                        <a:t>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1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2</a:t>
                      </a: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r>
              <a:rPr lang="en-GB" dirty="0" smtClean="0"/>
              <a:t> / </a:t>
            </a:r>
            <a:r>
              <a:rPr lang="en-GB" dirty="0" err="1" smtClean="0"/>
              <a:t>Superlativ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/>
              <a:t>h</a:t>
            </a:r>
            <a:r>
              <a:rPr lang="en-GB" dirty="0" err="1" smtClean="0"/>
              <a:t>ässlich</a:t>
            </a:r>
            <a:r>
              <a:rPr lang="en-GB" dirty="0" smtClean="0"/>
              <a:t>: </a:t>
            </a:r>
            <a:r>
              <a:rPr lang="en-GB" dirty="0" err="1" smtClean="0"/>
              <a:t>unser</a:t>
            </a:r>
            <a:r>
              <a:rPr lang="en-GB" dirty="0" smtClean="0"/>
              <a:t> </a:t>
            </a:r>
            <a:r>
              <a:rPr lang="en-GB" dirty="0" err="1" smtClean="0"/>
              <a:t>Briefträger</a:t>
            </a:r>
            <a:r>
              <a:rPr lang="en-GB" dirty="0" smtClean="0"/>
              <a:t> / </a:t>
            </a:r>
            <a:r>
              <a:rPr lang="en-GB" dirty="0" err="1" smtClean="0"/>
              <a:t>unser</a:t>
            </a:r>
            <a:r>
              <a:rPr lang="en-GB" dirty="0" smtClean="0"/>
              <a:t> </a:t>
            </a:r>
            <a:r>
              <a:rPr lang="en-GB" dirty="0" err="1" smtClean="0"/>
              <a:t>Hund</a:t>
            </a:r>
            <a:r>
              <a:rPr lang="en-GB" dirty="0" smtClean="0"/>
              <a:t> / </a:t>
            </a:r>
            <a:r>
              <a:rPr lang="en-GB" dirty="0" err="1" smtClean="0"/>
              <a:t>unsere</a:t>
            </a:r>
            <a:r>
              <a:rPr lang="en-GB" dirty="0" smtClean="0"/>
              <a:t> </a:t>
            </a:r>
            <a:r>
              <a:rPr lang="en-GB" dirty="0" err="1" smtClean="0"/>
              <a:t>Deutschlehrerin</a:t>
            </a:r>
            <a:endParaRPr lang="en-GB" dirty="0" smtClean="0"/>
          </a:p>
          <a:p>
            <a:r>
              <a:rPr lang="en-GB" dirty="0" err="1" smtClean="0"/>
              <a:t>großzügig</a:t>
            </a:r>
            <a:r>
              <a:rPr lang="en-GB" dirty="0" smtClean="0"/>
              <a:t>: James / Chris / Ciara</a:t>
            </a:r>
          </a:p>
          <a:p>
            <a:r>
              <a:rPr lang="en-GB" dirty="0" err="1"/>
              <a:t>l</a:t>
            </a:r>
            <a:r>
              <a:rPr lang="en-GB" dirty="0" err="1" smtClean="0"/>
              <a:t>angweilig</a:t>
            </a:r>
            <a:r>
              <a:rPr lang="en-GB" dirty="0" smtClean="0"/>
              <a:t>: Sport / </a:t>
            </a:r>
            <a:r>
              <a:rPr lang="en-GB" dirty="0" err="1" smtClean="0"/>
              <a:t>Mathe</a:t>
            </a:r>
            <a:r>
              <a:rPr lang="en-GB" dirty="0" smtClean="0"/>
              <a:t> / </a:t>
            </a:r>
            <a:r>
              <a:rPr lang="en-GB" dirty="0" err="1" smtClean="0"/>
              <a:t>Musik</a:t>
            </a:r>
            <a:endParaRPr lang="en-GB" dirty="0" smtClean="0"/>
          </a:p>
          <a:p>
            <a:r>
              <a:rPr lang="en-GB" dirty="0" err="1"/>
              <a:t>h</a:t>
            </a:r>
            <a:r>
              <a:rPr lang="en-GB" dirty="0" err="1" smtClean="0"/>
              <a:t>ilfsbereit</a:t>
            </a:r>
            <a:r>
              <a:rPr lang="en-GB" dirty="0" smtClean="0"/>
              <a:t>: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Deutschlehrerin</a:t>
            </a:r>
            <a:r>
              <a:rPr lang="en-GB" dirty="0" smtClean="0"/>
              <a:t> / </a:t>
            </a:r>
            <a:r>
              <a:rPr lang="en-GB" dirty="0" err="1" smtClean="0"/>
              <a:t>mein</a:t>
            </a:r>
            <a:r>
              <a:rPr lang="en-GB" dirty="0" smtClean="0"/>
              <a:t> </a:t>
            </a:r>
            <a:r>
              <a:rPr lang="en-GB" dirty="0" err="1" smtClean="0"/>
              <a:t>Zahnarzt</a:t>
            </a:r>
            <a:r>
              <a:rPr lang="en-GB" dirty="0" smtClean="0"/>
              <a:t> /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Schwester</a:t>
            </a:r>
            <a:endParaRPr lang="en-GB" dirty="0" smtClean="0"/>
          </a:p>
          <a:p>
            <a:r>
              <a:rPr lang="en-GB" dirty="0"/>
              <a:t>i</a:t>
            </a:r>
            <a:r>
              <a:rPr lang="en-GB" dirty="0" smtClean="0"/>
              <a:t>ntelligent: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Deutschlehrerin</a:t>
            </a:r>
            <a:r>
              <a:rPr lang="en-GB" dirty="0" smtClean="0"/>
              <a:t> /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Katze</a:t>
            </a:r>
            <a:r>
              <a:rPr lang="en-GB" dirty="0" smtClean="0"/>
              <a:t> / </a:t>
            </a:r>
            <a:r>
              <a:rPr lang="en-GB" dirty="0" err="1" smtClean="0"/>
              <a:t>mein</a:t>
            </a:r>
            <a:r>
              <a:rPr lang="en-GB" dirty="0" smtClean="0"/>
              <a:t> </a:t>
            </a:r>
            <a:r>
              <a:rPr lang="en-GB" dirty="0" err="1" smtClean="0"/>
              <a:t>Goldfisch</a:t>
            </a:r>
            <a:endParaRPr lang="en-GB" dirty="0" smtClean="0"/>
          </a:p>
          <a:p>
            <a:r>
              <a:rPr lang="en-GB" dirty="0" err="1"/>
              <a:t>w</a:t>
            </a:r>
            <a:r>
              <a:rPr lang="en-GB" dirty="0" err="1" smtClean="0"/>
              <a:t>ichtig</a:t>
            </a:r>
            <a:r>
              <a:rPr lang="en-GB" dirty="0" smtClean="0"/>
              <a:t>: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Deutschstudien</a:t>
            </a:r>
            <a:r>
              <a:rPr lang="en-GB" dirty="0" smtClean="0"/>
              <a:t> / die </a:t>
            </a:r>
            <a:r>
              <a:rPr lang="en-GB" dirty="0" err="1" smtClean="0"/>
              <a:t>Umwelt</a:t>
            </a:r>
            <a:r>
              <a:rPr lang="en-GB" dirty="0" smtClean="0"/>
              <a:t> / </a:t>
            </a:r>
            <a:r>
              <a:rPr lang="en-GB" dirty="0" err="1" smtClean="0"/>
              <a:t>mein</a:t>
            </a:r>
            <a:r>
              <a:rPr lang="en-GB" dirty="0" smtClean="0"/>
              <a:t> </a:t>
            </a:r>
            <a:r>
              <a:rPr lang="en-GB" dirty="0" err="1" smtClean="0"/>
              <a:t>Goldfisch</a:t>
            </a:r>
            <a:endParaRPr lang="en-GB" dirty="0" smtClean="0"/>
          </a:p>
          <a:p>
            <a:r>
              <a:rPr lang="en-GB" dirty="0" smtClean="0"/>
              <a:t>Angst </a:t>
            </a:r>
            <a:r>
              <a:rPr lang="en-GB" dirty="0" err="1" smtClean="0"/>
              <a:t>erregend</a:t>
            </a:r>
            <a:r>
              <a:rPr lang="en-GB" dirty="0" smtClean="0"/>
              <a:t>: </a:t>
            </a:r>
            <a:r>
              <a:rPr lang="en-GB" dirty="0" err="1" smtClean="0"/>
              <a:t>eine</a:t>
            </a:r>
            <a:r>
              <a:rPr lang="en-GB" dirty="0" smtClean="0"/>
              <a:t> </a:t>
            </a:r>
            <a:r>
              <a:rPr lang="en-GB" dirty="0" err="1" smtClean="0"/>
              <a:t>Spinne</a:t>
            </a:r>
            <a:r>
              <a:rPr lang="en-GB" dirty="0" smtClean="0"/>
              <a:t> / </a:t>
            </a:r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Deutschlehrerin</a:t>
            </a:r>
            <a:r>
              <a:rPr lang="en-GB" dirty="0" smtClean="0"/>
              <a:t> /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Horrofilm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Superlative and adjective endings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 den </a:t>
            </a:r>
            <a:r>
              <a:rPr lang="en-GB" dirty="0" err="1" smtClean="0"/>
              <a:t>schönst</a:t>
            </a:r>
            <a:r>
              <a:rPr lang="en-GB" dirty="0" err="1" smtClean="0">
                <a:solidFill>
                  <a:srgbClr val="FF0000"/>
                </a:solidFill>
              </a:rPr>
              <a:t>en</a:t>
            </a:r>
            <a:r>
              <a:rPr lang="en-GB" dirty="0" smtClean="0"/>
              <a:t> Park</a:t>
            </a:r>
          </a:p>
          <a:p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 die </a:t>
            </a:r>
            <a:r>
              <a:rPr lang="en-GB" dirty="0" err="1" smtClean="0"/>
              <a:t>modernst</a:t>
            </a:r>
            <a:r>
              <a:rPr lang="en-GB" dirty="0" err="1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 </a:t>
            </a:r>
            <a:r>
              <a:rPr lang="en-GB" dirty="0" err="1" smtClean="0"/>
              <a:t>Schule</a:t>
            </a:r>
            <a:endParaRPr lang="en-GB" dirty="0" smtClean="0"/>
          </a:p>
          <a:p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 das </a:t>
            </a:r>
            <a:r>
              <a:rPr lang="en-GB" dirty="0" err="1" smtClean="0"/>
              <a:t>ältest</a:t>
            </a:r>
            <a:r>
              <a:rPr lang="en-GB" dirty="0" err="1" smtClean="0">
                <a:solidFill>
                  <a:srgbClr val="FF0000"/>
                </a:solidFill>
              </a:rPr>
              <a:t>e</a:t>
            </a:r>
            <a:r>
              <a:rPr lang="en-GB" dirty="0" smtClean="0"/>
              <a:t> </a:t>
            </a:r>
            <a:r>
              <a:rPr lang="en-GB" dirty="0" err="1" smtClean="0"/>
              <a:t>Haus</a:t>
            </a:r>
            <a:endParaRPr lang="en-GB" dirty="0" smtClean="0"/>
          </a:p>
          <a:p>
            <a:r>
              <a:rPr lang="en-GB" dirty="0" err="1" smtClean="0"/>
              <a:t>Wir</a:t>
            </a:r>
            <a:r>
              <a:rPr lang="en-GB" dirty="0" smtClean="0"/>
              <a:t> </a:t>
            </a:r>
            <a:r>
              <a:rPr lang="en-GB" dirty="0" err="1" smtClean="0"/>
              <a:t>haben</a:t>
            </a:r>
            <a:r>
              <a:rPr lang="en-GB" dirty="0" smtClean="0"/>
              <a:t> die </a:t>
            </a:r>
            <a:r>
              <a:rPr lang="en-GB" dirty="0" err="1" smtClean="0"/>
              <a:t>höchst</a:t>
            </a:r>
            <a:r>
              <a:rPr lang="en-GB" dirty="0" err="1" smtClean="0">
                <a:solidFill>
                  <a:srgbClr val="FF0000"/>
                </a:solidFill>
              </a:rPr>
              <a:t>en</a:t>
            </a:r>
            <a:r>
              <a:rPr lang="en-GB" dirty="0" smtClean="0"/>
              <a:t> Bergen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Was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schlimmer</a:t>
            </a:r>
            <a:r>
              <a:rPr lang="en-GB" dirty="0" smtClean="0"/>
              <a:t>,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einen</a:t>
            </a:r>
            <a:r>
              <a:rPr lang="en-GB" dirty="0" smtClean="0"/>
              <a:t> </a:t>
            </a:r>
            <a:r>
              <a:rPr lang="en-GB" dirty="0" err="1" smtClean="0"/>
              <a:t>Wurm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Apfel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finden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640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e</a:t>
            </a:r>
            <a:r>
              <a:rPr lang="en-GB" dirty="0" err="1" smtClean="0"/>
              <a:t>inen</a:t>
            </a:r>
            <a:r>
              <a:rPr lang="en-GB" dirty="0" smtClean="0"/>
              <a:t> </a:t>
            </a:r>
            <a:r>
              <a:rPr lang="en-GB" dirty="0" err="1" smtClean="0"/>
              <a:t>halben</a:t>
            </a:r>
            <a:r>
              <a:rPr lang="en-GB" dirty="0" smtClean="0"/>
              <a:t> </a:t>
            </a:r>
            <a:r>
              <a:rPr lang="en-GB" dirty="0" err="1" smtClean="0"/>
              <a:t>Wurm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Apfel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finden</a:t>
            </a:r>
            <a:r>
              <a:rPr lang="en-GB" dirty="0" smtClean="0"/>
              <a:t>!!!!!!!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English, the comparative is formed by either adding –</a:t>
            </a:r>
            <a:r>
              <a:rPr lang="en-GB" dirty="0" err="1" smtClean="0"/>
              <a:t>er</a:t>
            </a:r>
            <a:r>
              <a:rPr lang="en-GB" dirty="0" smtClean="0"/>
              <a:t> to the adjective (short adjectives) or the word “more” </a:t>
            </a:r>
            <a:r>
              <a:rPr lang="en-GB" dirty="0" smtClean="0"/>
              <a:t>in front </a:t>
            </a:r>
            <a:r>
              <a:rPr lang="en-GB" dirty="0" smtClean="0"/>
              <a:t>of the adjective (long adjectives):</a:t>
            </a:r>
          </a:p>
          <a:p>
            <a:r>
              <a:rPr lang="en-GB" dirty="0" smtClean="0"/>
              <a:t>The car is cheaper than the house</a:t>
            </a:r>
          </a:p>
          <a:p>
            <a:r>
              <a:rPr lang="en-GB" dirty="0" smtClean="0"/>
              <a:t>The house is more expensive than the car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German, the comparative is always formed by adding –</a:t>
            </a:r>
            <a:r>
              <a:rPr lang="en-GB" dirty="0" err="1" smtClean="0"/>
              <a:t>er</a:t>
            </a:r>
            <a:r>
              <a:rPr lang="en-GB" dirty="0" smtClean="0"/>
              <a:t> to the adjective for BOTH short and long adjectives:</a:t>
            </a:r>
          </a:p>
          <a:p>
            <a:r>
              <a:rPr lang="en-GB" dirty="0" smtClean="0"/>
              <a:t>Deutsch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interessanter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Mathe</a:t>
            </a:r>
            <a:endParaRPr lang="en-GB" dirty="0" smtClean="0"/>
          </a:p>
          <a:p>
            <a:r>
              <a:rPr lang="en-GB" dirty="0" err="1" smtClean="0"/>
              <a:t>Ein</a:t>
            </a:r>
            <a:r>
              <a:rPr lang="en-GB" dirty="0" smtClean="0"/>
              <a:t> Auto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schneller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Rad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t</a:t>
            </a:r>
            <a:r>
              <a:rPr lang="en-GB" dirty="0" smtClean="0"/>
              <a:t>han = </a:t>
            </a:r>
            <a:r>
              <a:rPr lang="en-GB" dirty="0" err="1" smtClean="0"/>
              <a:t>als</a:t>
            </a:r>
            <a:endParaRPr lang="en-GB" dirty="0" smtClean="0"/>
          </a:p>
          <a:p>
            <a:r>
              <a:rPr lang="en-GB" dirty="0" err="1"/>
              <a:t>w</a:t>
            </a:r>
            <a:r>
              <a:rPr lang="en-GB" dirty="0" err="1" smtClean="0"/>
              <a:t>ie</a:t>
            </a:r>
            <a:r>
              <a:rPr lang="en-GB" dirty="0" smtClean="0"/>
              <a:t> = as: Frau Williams </a:t>
            </a:r>
            <a:r>
              <a:rPr lang="en-GB" dirty="0" err="1" smtClean="0"/>
              <a:t>ist</a:t>
            </a:r>
            <a:r>
              <a:rPr lang="en-GB" dirty="0" smtClean="0"/>
              <a:t> so </a:t>
            </a:r>
            <a:r>
              <a:rPr lang="en-GB" dirty="0" err="1" smtClean="0"/>
              <a:t>schön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Angelina Jolie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are a small group of adjectives which are irregular (see sheet)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Korrigier</a:t>
            </a:r>
            <a:r>
              <a:rPr lang="en-GB" dirty="0" smtClean="0"/>
              <a:t> die </a:t>
            </a:r>
            <a:r>
              <a:rPr lang="en-GB" dirty="0" err="1" smtClean="0"/>
              <a:t>Fehler</a:t>
            </a:r>
            <a:r>
              <a:rPr lang="en-GB" dirty="0" smtClean="0"/>
              <a:t>!</a:t>
            </a:r>
          </a:p>
          <a:p>
            <a:r>
              <a:rPr lang="en-GB" dirty="0" smtClean="0"/>
              <a:t>Das </a:t>
            </a:r>
            <a:r>
              <a:rPr lang="en-GB" dirty="0" err="1" smtClean="0"/>
              <a:t>Haus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grosser </a:t>
            </a:r>
            <a:r>
              <a:rPr lang="en-GB" dirty="0" err="1" smtClean="0"/>
              <a:t>als</a:t>
            </a:r>
            <a:r>
              <a:rPr lang="en-GB" dirty="0" smtClean="0"/>
              <a:t> die </a:t>
            </a:r>
            <a:r>
              <a:rPr lang="en-GB" dirty="0" err="1" smtClean="0"/>
              <a:t>Wohnung</a:t>
            </a:r>
            <a:endParaRPr lang="en-GB" dirty="0" smtClean="0"/>
          </a:p>
          <a:p>
            <a:r>
              <a:rPr lang="en-GB" dirty="0" smtClean="0"/>
              <a:t>Das </a:t>
            </a:r>
            <a:r>
              <a:rPr lang="en-GB" dirty="0" err="1" smtClean="0"/>
              <a:t>Schlafzimmer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schoner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das </a:t>
            </a:r>
            <a:r>
              <a:rPr lang="en-GB" dirty="0" err="1" smtClean="0"/>
              <a:t>Badezimmer</a:t>
            </a:r>
            <a:endParaRPr lang="en-GB" dirty="0" smtClean="0"/>
          </a:p>
          <a:p>
            <a:r>
              <a:rPr lang="en-GB" dirty="0" err="1" smtClean="0"/>
              <a:t>Lesen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mehr</a:t>
            </a:r>
            <a:r>
              <a:rPr lang="en-GB" dirty="0" smtClean="0"/>
              <a:t> </a:t>
            </a:r>
            <a:r>
              <a:rPr lang="en-GB" dirty="0" err="1" smtClean="0"/>
              <a:t>langweilig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Fernsehen</a:t>
            </a:r>
            <a:endParaRPr lang="en-GB" dirty="0" smtClean="0"/>
          </a:p>
          <a:p>
            <a:r>
              <a:rPr lang="en-GB" dirty="0" smtClean="0"/>
              <a:t>England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naher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China</a:t>
            </a:r>
          </a:p>
          <a:p>
            <a:r>
              <a:rPr lang="en-GB" dirty="0" err="1" smtClean="0"/>
              <a:t>Windsurfen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teuerer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Schwimmen</a:t>
            </a:r>
            <a:endParaRPr lang="en-GB" dirty="0" smtClean="0"/>
          </a:p>
          <a:p>
            <a:r>
              <a:rPr lang="en-GB" dirty="0" err="1" smtClean="0"/>
              <a:t>Weihnachten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guter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Ostern</a:t>
            </a:r>
            <a:endParaRPr lang="en-GB" dirty="0" smtClean="0"/>
          </a:p>
          <a:p>
            <a:r>
              <a:rPr lang="en-GB" dirty="0" err="1" smtClean="0"/>
              <a:t>Meine</a:t>
            </a:r>
            <a:r>
              <a:rPr lang="en-GB" dirty="0" smtClean="0"/>
              <a:t> </a:t>
            </a:r>
            <a:r>
              <a:rPr lang="en-GB" dirty="0" err="1" smtClean="0"/>
              <a:t>Oma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trauriger</a:t>
            </a:r>
            <a:r>
              <a:rPr lang="en-GB" dirty="0" smtClean="0"/>
              <a:t> </a:t>
            </a:r>
            <a:r>
              <a:rPr lang="en-GB" dirty="0" err="1" smtClean="0"/>
              <a:t>wie</a:t>
            </a:r>
            <a:r>
              <a:rPr lang="en-GB" dirty="0" smtClean="0"/>
              <a:t> </a:t>
            </a:r>
            <a:r>
              <a:rPr lang="en-GB" dirty="0" err="1" smtClean="0"/>
              <a:t>mein</a:t>
            </a:r>
            <a:r>
              <a:rPr lang="en-GB" dirty="0" smtClean="0"/>
              <a:t> </a:t>
            </a:r>
            <a:r>
              <a:rPr lang="en-GB" dirty="0" err="1" smtClean="0"/>
              <a:t>Opa</a:t>
            </a:r>
            <a:endParaRPr lang="en-GB" dirty="0" smtClean="0"/>
          </a:p>
          <a:p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Actionfilm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</a:t>
            </a:r>
            <a:r>
              <a:rPr lang="en-GB" dirty="0" err="1" smtClean="0"/>
              <a:t>mehr</a:t>
            </a:r>
            <a:r>
              <a:rPr lang="en-GB" dirty="0" smtClean="0"/>
              <a:t> </a:t>
            </a:r>
            <a:r>
              <a:rPr lang="en-GB" dirty="0" err="1" smtClean="0"/>
              <a:t>spannender</a:t>
            </a:r>
            <a:r>
              <a:rPr lang="en-GB" dirty="0" smtClean="0"/>
              <a:t>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ein</a:t>
            </a:r>
            <a:r>
              <a:rPr lang="en-GB" dirty="0" smtClean="0"/>
              <a:t> </a:t>
            </a:r>
            <a:r>
              <a:rPr lang="en-GB" dirty="0" err="1" smtClean="0"/>
              <a:t>Musikfilm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Komparativ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err="1" smtClean="0"/>
              <a:t>Übersetz</a:t>
            </a:r>
            <a:r>
              <a:rPr lang="en-GB" dirty="0" smtClean="0"/>
              <a:t>!</a:t>
            </a:r>
          </a:p>
          <a:p>
            <a:r>
              <a:rPr lang="en-GB" dirty="0" smtClean="0"/>
              <a:t>My brother is more stupid than my sister</a:t>
            </a:r>
          </a:p>
          <a:p>
            <a:r>
              <a:rPr lang="en-GB" dirty="0" smtClean="0"/>
              <a:t>North Germany is colder than south Germany</a:t>
            </a:r>
          </a:p>
          <a:p>
            <a:r>
              <a:rPr lang="en-GB" dirty="0" smtClean="0"/>
              <a:t>My cat is cleverer than my dog</a:t>
            </a:r>
          </a:p>
          <a:p>
            <a:r>
              <a:rPr lang="en-GB" dirty="0" smtClean="0"/>
              <a:t>The kitchen is darker than my bedroom</a:t>
            </a:r>
          </a:p>
          <a:p>
            <a:r>
              <a:rPr lang="en-GB" dirty="0" smtClean="0"/>
              <a:t>I have more money than my friend</a:t>
            </a:r>
          </a:p>
          <a:p>
            <a:r>
              <a:rPr lang="en-GB" dirty="0" smtClean="0"/>
              <a:t>Everest is higher than the Zugspitze</a:t>
            </a:r>
          </a:p>
          <a:p>
            <a:r>
              <a:rPr lang="en-GB" dirty="0" smtClean="0"/>
              <a:t>Basketball is more exciting than cricket</a:t>
            </a:r>
          </a:p>
          <a:p>
            <a:r>
              <a:rPr lang="en-GB" dirty="0" smtClean="0"/>
              <a:t>The house is drier than the garden</a:t>
            </a:r>
          </a:p>
          <a:p>
            <a:r>
              <a:rPr lang="en-GB" dirty="0" smtClean="0"/>
              <a:t>Cycling is healthier than rugby</a:t>
            </a:r>
          </a:p>
          <a:p>
            <a:r>
              <a:rPr lang="en-GB" dirty="0" smtClean="0"/>
              <a:t>The break is shorter than the lesson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Superlativ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Add  - </a:t>
            </a:r>
            <a:r>
              <a:rPr lang="en-GB" dirty="0" err="1" smtClean="0"/>
              <a:t>st</a:t>
            </a:r>
            <a:r>
              <a:rPr lang="en-GB" dirty="0" smtClean="0"/>
              <a:t> or –</a:t>
            </a:r>
            <a:r>
              <a:rPr lang="en-GB" dirty="0" err="1" smtClean="0"/>
              <a:t>est</a:t>
            </a:r>
            <a:r>
              <a:rPr lang="en-GB" dirty="0" smtClean="0"/>
              <a:t> to the adjective</a:t>
            </a:r>
          </a:p>
          <a:p>
            <a:r>
              <a:rPr lang="en-GB" dirty="0" smtClean="0"/>
              <a:t>Some irregulars:</a:t>
            </a:r>
          </a:p>
          <a:p>
            <a:r>
              <a:rPr lang="en-GB" dirty="0"/>
              <a:t>h</a:t>
            </a:r>
            <a:r>
              <a:rPr lang="en-GB" dirty="0" smtClean="0"/>
              <a:t>art – </a:t>
            </a:r>
            <a:r>
              <a:rPr lang="en-GB" dirty="0" err="1" smtClean="0"/>
              <a:t>härter</a:t>
            </a:r>
            <a:r>
              <a:rPr lang="en-GB" dirty="0" smtClean="0"/>
              <a:t> – </a:t>
            </a:r>
            <a:r>
              <a:rPr lang="en-GB" dirty="0" smtClean="0"/>
              <a:t>am </a:t>
            </a:r>
            <a:r>
              <a:rPr lang="en-GB" dirty="0" err="1" smtClean="0"/>
              <a:t>härtesten</a:t>
            </a:r>
            <a:endParaRPr lang="en-GB" dirty="0" smtClean="0"/>
          </a:p>
          <a:p>
            <a:r>
              <a:rPr lang="en-GB" dirty="0" err="1"/>
              <a:t>n</a:t>
            </a:r>
            <a:r>
              <a:rPr lang="en-GB" dirty="0" err="1" smtClean="0"/>
              <a:t>ahe</a:t>
            </a:r>
            <a:r>
              <a:rPr lang="en-GB" dirty="0" smtClean="0"/>
              <a:t> – </a:t>
            </a:r>
            <a:r>
              <a:rPr lang="en-GB" dirty="0" err="1" smtClean="0"/>
              <a:t>näher</a:t>
            </a:r>
            <a:r>
              <a:rPr lang="en-GB" dirty="0" smtClean="0"/>
              <a:t> – am </a:t>
            </a:r>
            <a:r>
              <a:rPr lang="en-GB" dirty="0" err="1" smtClean="0"/>
              <a:t>nächsten</a:t>
            </a:r>
            <a:endParaRPr lang="en-GB" dirty="0" smtClean="0"/>
          </a:p>
          <a:p>
            <a:r>
              <a:rPr lang="en-GB" dirty="0" err="1"/>
              <a:t>h</a:t>
            </a:r>
            <a:r>
              <a:rPr lang="en-GB" dirty="0" err="1" smtClean="0"/>
              <a:t>och</a:t>
            </a:r>
            <a:r>
              <a:rPr lang="en-GB" dirty="0" smtClean="0"/>
              <a:t> – </a:t>
            </a:r>
            <a:r>
              <a:rPr lang="en-GB" dirty="0" err="1" smtClean="0"/>
              <a:t>höher</a:t>
            </a:r>
            <a:r>
              <a:rPr lang="en-GB" dirty="0" smtClean="0"/>
              <a:t> – am </a:t>
            </a:r>
            <a:r>
              <a:rPr lang="en-GB" dirty="0" err="1" smtClean="0"/>
              <a:t>höchsten</a:t>
            </a:r>
            <a:endParaRPr lang="en-GB" dirty="0" smtClean="0"/>
          </a:p>
          <a:p>
            <a:r>
              <a:rPr lang="en-GB" dirty="0"/>
              <a:t>g</a:t>
            </a:r>
            <a:r>
              <a:rPr lang="en-GB" dirty="0" smtClean="0"/>
              <a:t>ut – </a:t>
            </a:r>
            <a:r>
              <a:rPr lang="en-GB" dirty="0" err="1" smtClean="0"/>
              <a:t>besser</a:t>
            </a:r>
            <a:r>
              <a:rPr lang="en-GB" dirty="0" smtClean="0"/>
              <a:t> – am </a:t>
            </a:r>
            <a:r>
              <a:rPr lang="en-GB" dirty="0" err="1" smtClean="0"/>
              <a:t>besten</a:t>
            </a:r>
            <a:endParaRPr lang="en-GB" dirty="0" smtClean="0"/>
          </a:p>
          <a:p>
            <a:r>
              <a:rPr lang="en-GB" dirty="0" err="1"/>
              <a:t>v</a:t>
            </a:r>
            <a:r>
              <a:rPr lang="en-GB" dirty="0" err="1" smtClean="0"/>
              <a:t>iel</a:t>
            </a:r>
            <a:r>
              <a:rPr lang="en-GB" dirty="0" smtClean="0"/>
              <a:t> – </a:t>
            </a:r>
            <a:r>
              <a:rPr lang="en-GB" dirty="0" err="1" smtClean="0"/>
              <a:t>mehr</a:t>
            </a:r>
            <a:r>
              <a:rPr lang="en-GB" dirty="0" smtClean="0"/>
              <a:t> – am </a:t>
            </a:r>
            <a:r>
              <a:rPr lang="en-GB" dirty="0" err="1" smtClean="0"/>
              <a:t>meisten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468</Words>
  <Application>Microsoft Macintosh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Was ist schlimmer, als einen Wurm im Apfel zu finden?</vt:lpstr>
      <vt:lpstr>einen halben Wurm im Apfel zu finden!!!!!!!</vt:lpstr>
      <vt:lpstr>Komparativ</vt:lpstr>
      <vt:lpstr>Komparativ</vt:lpstr>
      <vt:lpstr>Komparativ</vt:lpstr>
      <vt:lpstr>Komparativ</vt:lpstr>
      <vt:lpstr>Komparativ</vt:lpstr>
      <vt:lpstr>Superlativ</vt:lpstr>
      <vt:lpstr>Komparativ / Superlativ</vt:lpstr>
      <vt:lpstr>Komparativ / Superlativ</vt:lpstr>
      <vt:lpstr>Superlative and adjective endings</vt:lpstr>
    </vt:vector>
  </TitlesOfParts>
  <Company>The Leys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schlimmer, als einen Wurm im Apfel zu finden?</dc:title>
  <dc:creator>Helen Williams</dc:creator>
  <cp:lastModifiedBy>Mentchen</cp:lastModifiedBy>
  <cp:revision>5</cp:revision>
  <dcterms:created xsi:type="dcterms:W3CDTF">2012-10-30T15:54:35Z</dcterms:created>
  <dcterms:modified xsi:type="dcterms:W3CDTF">2014-07-02T15:09:29Z</dcterms:modified>
</cp:coreProperties>
</file>